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  <p:sldMasterId id="2147483656" r:id="rId6"/>
    <p:sldMasterId id="2147483658" r:id="rId7"/>
    <p:sldMasterId id="2147483661" r:id="rId8"/>
  </p:sldMasterIdLst>
  <p:notesMasterIdLst>
    <p:notesMasterId r:id="rId24"/>
  </p:notesMasterIdLst>
  <p:sldIdLst>
    <p:sldId id="257" r:id="rId9"/>
    <p:sldId id="626" r:id="rId10"/>
    <p:sldId id="786" r:id="rId11"/>
    <p:sldId id="798" r:id="rId12"/>
    <p:sldId id="787" r:id="rId13"/>
    <p:sldId id="788" r:id="rId14"/>
    <p:sldId id="789" r:id="rId15"/>
    <p:sldId id="790" r:id="rId16"/>
    <p:sldId id="791" r:id="rId17"/>
    <p:sldId id="792" r:id="rId18"/>
    <p:sldId id="793" r:id="rId19"/>
    <p:sldId id="795" r:id="rId20"/>
    <p:sldId id="796" r:id="rId21"/>
    <p:sldId id="794" r:id="rId22"/>
    <p:sldId id="30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68C"/>
    <a:srgbClr val="A4C538"/>
    <a:srgbClr val="A4C615"/>
    <a:srgbClr val="FFFFFF"/>
    <a:srgbClr val="EAAA4B"/>
    <a:srgbClr val="D7E8D5"/>
    <a:srgbClr val="0063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563" autoAdjust="0"/>
  </p:normalViewPr>
  <p:slideViewPr>
    <p:cSldViewPr snapToGrid="0">
      <p:cViewPr varScale="1">
        <p:scale>
          <a:sx n="85" d="100"/>
          <a:sy n="85" d="100"/>
        </p:scale>
        <p:origin x="-15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шова Ксения" userId="d2402f7e-b233-4333-ab43-2f5788fe1ead" providerId="ADAL" clId="{F281DF8A-3BC6-42EF-8BB9-1CBDB9FC20A4}"/>
    <pc:docChg chg="undo redo custSel addSld delSld modSld sldOrd">
      <pc:chgData name="Ромашова Ксения" userId="d2402f7e-b233-4333-ab43-2f5788fe1ead" providerId="ADAL" clId="{F281DF8A-3BC6-42EF-8BB9-1CBDB9FC20A4}" dt="2023-06-28T14:54:27.347" v="1710" actId="20577"/>
      <pc:docMkLst>
        <pc:docMk/>
      </pc:docMkLst>
      <pc:sldChg chg="addSp delSp modSp">
        <pc:chgData name="Ромашова Ксения" userId="d2402f7e-b233-4333-ab43-2f5788fe1ead" providerId="ADAL" clId="{F281DF8A-3BC6-42EF-8BB9-1CBDB9FC20A4}" dt="2023-06-28T14:54:04.923" v="1709" actId="14100"/>
        <pc:sldMkLst>
          <pc:docMk/>
          <pc:sldMk cId="2893251356" sldId="257"/>
        </pc:sldMkLst>
        <pc:spChg chg="add del mod">
          <ac:chgData name="Ромашова Ксения" userId="d2402f7e-b233-4333-ab43-2f5788fe1ead" providerId="ADAL" clId="{F281DF8A-3BC6-42EF-8BB9-1CBDB9FC20A4}" dt="2023-06-28T09:18:02.297" v="4" actId="478"/>
          <ac:spMkLst>
            <pc:docMk/>
            <pc:sldMk cId="2893251356" sldId="257"/>
            <ac:spMk id="3" creationId="{CD90B587-3343-421F-AC13-F7CDB8FE7C16}"/>
          </ac:spMkLst>
        </pc:spChg>
        <pc:spChg chg="del">
          <ac:chgData name="Ромашова Ксения" userId="d2402f7e-b233-4333-ab43-2f5788fe1ead" providerId="ADAL" clId="{F281DF8A-3BC6-42EF-8BB9-1CBDB9FC20A4}" dt="2023-06-28T09:17:59.387" v="3" actId="478"/>
          <ac:spMkLst>
            <pc:docMk/>
            <pc:sldMk cId="2893251356" sldId="257"/>
            <ac:spMk id="4" creationId="{4000ECA3-04A4-4EB4-9A9A-C8214F10A88E}"/>
          </ac:spMkLst>
        </pc:spChg>
        <pc:spChg chg="mod">
          <ac:chgData name="Ромашова Ксения" userId="d2402f7e-b233-4333-ab43-2f5788fe1ead" providerId="ADAL" clId="{F281DF8A-3BC6-42EF-8BB9-1CBDB9FC20A4}" dt="2023-06-28T13:23:48.431" v="757" actId="242"/>
          <ac:spMkLst>
            <pc:docMk/>
            <pc:sldMk cId="2893251356" sldId="257"/>
            <ac:spMk id="5" creationId="{F65B045C-08C6-454A-A9E8-1219C38E25B9}"/>
          </ac:spMkLst>
        </pc:spChg>
        <pc:spChg chg="add mod">
          <ac:chgData name="Ромашова Ксения" userId="d2402f7e-b233-4333-ab43-2f5788fe1ead" providerId="ADAL" clId="{F281DF8A-3BC6-42EF-8BB9-1CBDB9FC20A4}" dt="2023-06-28T14:54:04.923" v="1709" actId="14100"/>
          <ac:spMkLst>
            <pc:docMk/>
            <pc:sldMk cId="2893251356" sldId="257"/>
            <ac:spMk id="6" creationId="{FA8E0E13-4D9B-460D-852E-5C69664D003A}"/>
          </ac:spMkLst>
        </pc:spChg>
      </pc:sldChg>
      <pc:sldChg chg="add del">
        <pc:chgData name="Ромашова Ксения" userId="d2402f7e-b233-4333-ab43-2f5788fe1ead" providerId="ADAL" clId="{F281DF8A-3BC6-42EF-8BB9-1CBDB9FC20A4}" dt="2023-06-28T13:26:34.940" v="778" actId="2696"/>
        <pc:sldMkLst>
          <pc:docMk/>
          <pc:sldMk cId="565102825" sldId="261"/>
        </pc:sldMkLst>
      </pc:sldChg>
      <pc:sldChg chg="add del">
        <pc:chgData name="Ромашова Ксения" userId="d2402f7e-b233-4333-ab43-2f5788fe1ead" providerId="ADAL" clId="{F281DF8A-3BC6-42EF-8BB9-1CBDB9FC20A4}" dt="2023-06-28T14:17:13.951" v="996" actId="2696"/>
        <pc:sldMkLst>
          <pc:docMk/>
          <pc:sldMk cId="1433756818" sldId="275"/>
        </pc:sldMkLst>
      </pc:sldChg>
      <pc:sldChg chg="del ord">
        <pc:chgData name="Ромашова Ксения" userId="d2402f7e-b233-4333-ab43-2f5788fe1ead" providerId="ADAL" clId="{F281DF8A-3BC6-42EF-8BB9-1CBDB9FC20A4}" dt="2023-06-28T09:18:55.954" v="28" actId="2696"/>
        <pc:sldMkLst>
          <pc:docMk/>
          <pc:sldMk cId="83240773" sldId="283"/>
        </pc:sldMkLst>
      </pc:sldChg>
      <pc:sldChg chg="addSp delSp modSp del ord modNotesTx">
        <pc:chgData name="Ромашова Ксения" userId="d2402f7e-b233-4333-ab43-2f5788fe1ead" providerId="ADAL" clId="{F281DF8A-3BC6-42EF-8BB9-1CBDB9FC20A4}" dt="2023-06-28T13:22:28.426" v="744" actId="2696"/>
        <pc:sldMkLst>
          <pc:docMk/>
          <pc:sldMk cId="4125170999" sldId="287"/>
        </pc:sldMkLst>
        <pc:spChg chg="add mod">
          <ac:chgData name="Ромашова Ксения" userId="d2402f7e-b233-4333-ab43-2f5788fe1ead" providerId="ADAL" clId="{F281DF8A-3BC6-42EF-8BB9-1CBDB9FC20A4}" dt="2023-06-28T12:15:20.276" v="232" actId="255"/>
          <ac:spMkLst>
            <pc:docMk/>
            <pc:sldMk cId="4125170999" sldId="287"/>
            <ac:spMk id="2" creationId="{2CBE587E-38C4-4F31-A751-446A5D93C3C4}"/>
          </ac:spMkLst>
        </pc:spChg>
        <pc:picChg chg="del mod">
          <ac:chgData name="Ромашова Ксения" userId="d2402f7e-b233-4333-ab43-2f5788fe1ead" providerId="ADAL" clId="{F281DF8A-3BC6-42EF-8BB9-1CBDB9FC20A4}" dt="2023-06-28T12:15:05.579" v="227" actId="478"/>
          <ac:picMkLst>
            <pc:docMk/>
            <pc:sldMk cId="4125170999" sldId="287"/>
            <ac:picMk id="11" creationId="{DB34EAB2-90C8-4E10-88CF-55FE46A5E34B}"/>
          </ac:picMkLst>
        </pc:picChg>
      </pc:sldChg>
      <pc:sldChg chg="delSp">
        <pc:chgData name="Ромашова Ксения" userId="d2402f7e-b233-4333-ab43-2f5788fe1ead" providerId="ADAL" clId="{F281DF8A-3BC6-42EF-8BB9-1CBDB9FC20A4}" dt="2023-06-28T14:16:09.110" v="977" actId="478"/>
        <pc:sldMkLst>
          <pc:docMk/>
          <pc:sldMk cId="899454172" sldId="301"/>
        </pc:sldMkLst>
        <pc:spChg chg="del">
          <ac:chgData name="Ромашова Ксения" userId="d2402f7e-b233-4333-ab43-2f5788fe1ead" providerId="ADAL" clId="{F281DF8A-3BC6-42EF-8BB9-1CBDB9FC20A4}" dt="2023-06-28T14:16:04.945" v="976" actId="478"/>
          <ac:spMkLst>
            <pc:docMk/>
            <pc:sldMk cId="899454172" sldId="301"/>
            <ac:spMk id="3" creationId="{9203DF00-13D0-4650-AB29-338106ADC668}"/>
          </ac:spMkLst>
        </pc:spChg>
        <pc:picChg chg="del">
          <ac:chgData name="Ромашова Ксения" userId="d2402f7e-b233-4333-ab43-2f5788fe1ead" providerId="ADAL" clId="{F281DF8A-3BC6-42EF-8BB9-1CBDB9FC20A4}" dt="2023-06-28T14:16:09.110" v="977" actId="478"/>
          <ac:picMkLst>
            <pc:docMk/>
            <pc:sldMk cId="899454172" sldId="301"/>
            <ac:picMk id="4" creationId="{0D6382C3-A458-41EF-9205-93B757A64C1F}"/>
          </ac:picMkLst>
        </pc:picChg>
      </pc:sldChg>
      <pc:sldChg chg="del">
        <pc:chgData name="Ромашова Ксения" userId="d2402f7e-b233-4333-ab43-2f5788fe1ead" providerId="ADAL" clId="{F281DF8A-3BC6-42EF-8BB9-1CBDB9FC20A4}" dt="2023-06-28T14:37:55.834" v="1405" actId="2696"/>
        <pc:sldMkLst>
          <pc:docMk/>
          <pc:sldMk cId="1422858326" sldId="354"/>
        </pc:sldMkLst>
      </pc:sldChg>
      <pc:sldChg chg="del">
        <pc:chgData name="Ромашова Ксения" userId="d2402f7e-b233-4333-ab43-2f5788fe1ead" providerId="ADAL" clId="{F281DF8A-3BC6-42EF-8BB9-1CBDB9FC20A4}" dt="2023-06-28T14:17:16.255" v="998" actId="2696"/>
        <pc:sldMkLst>
          <pc:docMk/>
          <pc:sldMk cId="911824012" sldId="357"/>
        </pc:sldMkLst>
      </pc:sldChg>
      <pc:sldChg chg="del">
        <pc:chgData name="Ромашова Ксения" userId="d2402f7e-b233-4333-ab43-2f5788fe1ead" providerId="ADAL" clId="{F281DF8A-3BC6-42EF-8BB9-1CBDB9FC20A4}" dt="2023-06-28T14:17:18.849" v="999" actId="2696"/>
        <pc:sldMkLst>
          <pc:docMk/>
          <pc:sldMk cId="3854169581" sldId="358"/>
        </pc:sldMkLst>
      </pc:sldChg>
      <pc:sldChg chg="del">
        <pc:chgData name="Ромашова Ксения" userId="d2402f7e-b233-4333-ab43-2f5788fe1ead" providerId="ADAL" clId="{F281DF8A-3BC6-42EF-8BB9-1CBDB9FC20A4}" dt="2023-06-28T09:20:49.636" v="32" actId="2696"/>
        <pc:sldMkLst>
          <pc:docMk/>
          <pc:sldMk cId="4167330532" sldId="366"/>
        </pc:sldMkLst>
      </pc:sldChg>
      <pc:sldChg chg="del modNotesTx">
        <pc:chgData name="Ромашова Ксения" userId="d2402f7e-b233-4333-ab43-2f5788fe1ead" providerId="ADAL" clId="{F281DF8A-3BC6-42EF-8BB9-1CBDB9FC20A4}" dt="2023-06-28T13:46:34.048" v="949" actId="2696"/>
        <pc:sldMkLst>
          <pc:docMk/>
          <pc:sldMk cId="1379682460" sldId="368"/>
        </pc:sldMkLst>
      </pc:sldChg>
      <pc:sldChg chg="del">
        <pc:chgData name="Ромашова Ксения" userId="d2402f7e-b233-4333-ab43-2f5788fe1ead" providerId="ADAL" clId="{F281DF8A-3BC6-42EF-8BB9-1CBDB9FC20A4}" dt="2023-06-28T09:20:04.276" v="30" actId="2696"/>
        <pc:sldMkLst>
          <pc:docMk/>
          <pc:sldMk cId="525617498" sldId="372"/>
        </pc:sldMkLst>
      </pc:sldChg>
      <pc:sldChg chg="del">
        <pc:chgData name="Ромашова Ксения" userId="d2402f7e-b233-4333-ab43-2f5788fe1ead" providerId="ADAL" clId="{F281DF8A-3BC6-42EF-8BB9-1CBDB9FC20A4}" dt="2023-06-28T09:18:30.953" v="14" actId="2696"/>
        <pc:sldMkLst>
          <pc:docMk/>
          <pc:sldMk cId="137072614" sldId="405"/>
        </pc:sldMkLst>
      </pc:sldChg>
      <pc:sldChg chg="del">
        <pc:chgData name="Ромашова Ксения" userId="d2402f7e-b233-4333-ab43-2f5788fe1ead" providerId="ADAL" clId="{F281DF8A-3BC6-42EF-8BB9-1CBDB9FC20A4}" dt="2023-06-28T09:18:30.853" v="9" actId="2696"/>
        <pc:sldMkLst>
          <pc:docMk/>
          <pc:sldMk cId="1479847344" sldId="407"/>
        </pc:sldMkLst>
      </pc:sldChg>
      <pc:sldChg chg="del">
        <pc:chgData name="Ромашова Ксения" userId="d2402f7e-b233-4333-ab43-2f5788fe1ead" providerId="ADAL" clId="{F281DF8A-3BC6-42EF-8BB9-1CBDB9FC20A4}" dt="2023-06-28T09:18:30.884" v="10" actId="2696"/>
        <pc:sldMkLst>
          <pc:docMk/>
          <pc:sldMk cId="2336615306" sldId="433"/>
        </pc:sldMkLst>
      </pc:sldChg>
      <pc:sldChg chg="del">
        <pc:chgData name="Ромашова Ксения" userId="d2402f7e-b233-4333-ab43-2f5788fe1ead" providerId="ADAL" clId="{F281DF8A-3BC6-42EF-8BB9-1CBDB9FC20A4}" dt="2023-06-28T14:37:52.826" v="1404" actId="2696"/>
        <pc:sldMkLst>
          <pc:docMk/>
          <pc:sldMk cId="2600177285" sldId="435"/>
        </pc:sldMkLst>
      </pc:sldChg>
      <pc:sldChg chg="del">
        <pc:chgData name="Ромашова Ксения" userId="d2402f7e-b233-4333-ab43-2f5788fe1ead" providerId="ADAL" clId="{F281DF8A-3BC6-42EF-8BB9-1CBDB9FC20A4}" dt="2023-06-28T09:18:30.969" v="15" actId="2696"/>
        <pc:sldMkLst>
          <pc:docMk/>
          <pc:sldMk cId="2042647113" sldId="495"/>
        </pc:sldMkLst>
      </pc:sldChg>
      <pc:sldChg chg="del">
        <pc:chgData name="Ромашова Ксения" userId="d2402f7e-b233-4333-ab43-2f5788fe1ead" providerId="ADAL" clId="{F281DF8A-3BC6-42EF-8BB9-1CBDB9FC20A4}" dt="2023-06-28T13:46:30.084" v="948" actId="2696"/>
        <pc:sldMkLst>
          <pc:docMk/>
          <pc:sldMk cId="2310554725" sldId="575"/>
        </pc:sldMkLst>
      </pc:sldChg>
      <pc:sldChg chg="del">
        <pc:chgData name="Ромашова Ксения" userId="d2402f7e-b233-4333-ab43-2f5788fe1ead" providerId="ADAL" clId="{F281DF8A-3BC6-42EF-8BB9-1CBDB9FC20A4}" dt="2023-06-28T09:18:30.915" v="11" actId="2696"/>
        <pc:sldMkLst>
          <pc:docMk/>
          <pc:sldMk cId="2542352340" sldId="596"/>
        </pc:sldMkLst>
      </pc:sldChg>
      <pc:sldChg chg="del">
        <pc:chgData name="Ромашова Ксения" userId="d2402f7e-b233-4333-ab43-2f5788fe1ead" providerId="ADAL" clId="{F281DF8A-3BC6-42EF-8BB9-1CBDB9FC20A4}" dt="2023-06-28T09:18:30.931" v="12" actId="2696"/>
        <pc:sldMkLst>
          <pc:docMk/>
          <pc:sldMk cId="1785879770" sldId="599"/>
        </pc:sldMkLst>
      </pc:sldChg>
      <pc:sldChg chg="del">
        <pc:chgData name="Ромашова Ксения" userId="d2402f7e-b233-4333-ab43-2f5788fe1ead" providerId="ADAL" clId="{F281DF8A-3BC6-42EF-8BB9-1CBDB9FC20A4}" dt="2023-06-28T09:18:30.946" v="13" actId="2696"/>
        <pc:sldMkLst>
          <pc:docMk/>
          <pc:sldMk cId="2283052524" sldId="600"/>
        </pc:sldMkLst>
      </pc:sldChg>
      <pc:sldChg chg="del">
        <pc:chgData name="Ромашова Ксения" userId="d2402f7e-b233-4333-ab43-2f5788fe1ead" providerId="ADAL" clId="{F281DF8A-3BC6-42EF-8BB9-1CBDB9FC20A4}" dt="2023-06-28T09:18:30.984" v="16" actId="2696"/>
        <pc:sldMkLst>
          <pc:docMk/>
          <pc:sldMk cId="2819960297" sldId="601"/>
        </pc:sldMkLst>
      </pc:sldChg>
      <pc:sldChg chg="del">
        <pc:chgData name="Ромашова Ксения" userId="d2402f7e-b233-4333-ab43-2f5788fe1ead" providerId="ADAL" clId="{F281DF8A-3BC6-42EF-8BB9-1CBDB9FC20A4}" dt="2023-06-28T09:18:31" v="17" actId="2696"/>
        <pc:sldMkLst>
          <pc:docMk/>
          <pc:sldMk cId="3758663464" sldId="602"/>
        </pc:sldMkLst>
      </pc:sldChg>
      <pc:sldChg chg="del">
        <pc:chgData name="Ромашова Ксения" userId="d2402f7e-b233-4333-ab43-2f5788fe1ead" providerId="ADAL" clId="{F281DF8A-3BC6-42EF-8BB9-1CBDB9FC20A4}" dt="2023-06-28T09:18:31.015" v="18" actId="2696"/>
        <pc:sldMkLst>
          <pc:docMk/>
          <pc:sldMk cId="595876779" sldId="603"/>
        </pc:sldMkLst>
      </pc:sldChg>
      <pc:sldChg chg="modSp del ord modNotesTx">
        <pc:chgData name="Ромашова Ксения" userId="d2402f7e-b233-4333-ab43-2f5788fe1ead" providerId="ADAL" clId="{F281DF8A-3BC6-42EF-8BB9-1CBDB9FC20A4}" dt="2023-06-28T12:29:26.778" v="600" actId="2696"/>
        <pc:sldMkLst>
          <pc:docMk/>
          <pc:sldMk cId="3146736983" sldId="605"/>
        </pc:sldMkLst>
        <pc:spChg chg="mod">
          <ac:chgData name="Ромашова Ксения" userId="d2402f7e-b233-4333-ab43-2f5788fe1ead" providerId="ADAL" clId="{F281DF8A-3BC6-42EF-8BB9-1CBDB9FC20A4}" dt="2023-06-28T11:34:16.428" v="148" actId="20577"/>
          <ac:spMkLst>
            <pc:docMk/>
            <pc:sldMk cId="3146736983" sldId="605"/>
            <ac:spMk id="9" creationId="{A34FADC4-FC98-4AF3-859F-2BC9A73B5E84}"/>
          </ac:spMkLst>
        </pc:spChg>
        <pc:picChg chg="mod modCrop">
          <ac:chgData name="Ромашова Ксения" userId="d2402f7e-b233-4333-ab43-2f5788fe1ead" providerId="ADAL" clId="{F281DF8A-3BC6-42EF-8BB9-1CBDB9FC20A4}" dt="2023-06-28T12:15:56.351" v="235" actId="1076"/>
          <ac:picMkLst>
            <pc:docMk/>
            <pc:sldMk cId="3146736983" sldId="605"/>
            <ac:picMk id="4" creationId="{80F42AAD-9042-4900-A67D-8218F4BCC756}"/>
          </ac:picMkLst>
        </pc:picChg>
      </pc:sldChg>
      <pc:sldChg chg="del">
        <pc:chgData name="Ромашова Ксения" userId="d2402f7e-b233-4333-ab43-2f5788fe1ead" providerId="ADAL" clId="{F281DF8A-3BC6-42EF-8BB9-1CBDB9FC20A4}" dt="2023-06-28T09:18:31.015" v="19" actId="2696"/>
        <pc:sldMkLst>
          <pc:docMk/>
          <pc:sldMk cId="3445995349" sldId="607"/>
        </pc:sldMkLst>
      </pc:sldChg>
      <pc:sldChg chg="del">
        <pc:chgData name="Ромашова Ксения" userId="d2402f7e-b233-4333-ab43-2f5788fe1ead" providerId="ADAL" clId="{F281DF8A-3BC6-42EF-8BB9-1CBDB9FC20A4}" dt="2023-06-28T09:18:31.031" v="20" actId="2696"/>
        <pc:sldMkLst>
          <pc:docMk/>
          <pc:sldMk cId="3776384990" sldId="608"/>
        </pc:sldMkLst>
      </pc:sldChg>
      <pc:sldChg chg="del">
        <pc:chgData name="Ромашова Ксения" userId="d2402f7e-b233-4333-ab43-2f5788fe1ead" providerId="ADAL" clId="{F281DF8A-3BC6-42EF-8BB9-1CBDB9FC20A4}" dt="2023-06-28T09:18:31.047" v="21" actId="2696"/>
        <pc:sldMkLst>
          <pc:docMk/>
          <pc:sldMk cId="753187790" sldId="609"/>
        </pc:sldMkLst>
      </pc:sldChg>
      <pc:sldChg chg="del">
        <pc:chgData name="Ромашова Ксения" userId="d2402f7e-b233-4333-ab43-2f5788fe1ead" providerId="ADAL" clId="{F281DF8A-3BC6-42EF-8BB9-1CBDB9FC20A4}" dt="2023-06-28T09:18:31.053" v="22" actId="2696"/>
        <pc:sldMkLst>
          <pc:docMk/>
          <pc:sldMk cId="2724777087" sldId="610"/>
        </pc:sldMkLst>
      </pc:sldChg>
      <pc:sldChg chg="del">
        <pc:chgData name="Ромашова Ксения" userId="d2402f7e-b233-4333-ab43-2f5788fe1ead" providerId="ADAL" clId="{F281DF8A-3BC6-42EF-8BB9-1CBDB9FC20A4}" dt="2023-06-28T09:18:31.069" v="23" actId="2696"/>
        <pc:sldMkLst>
          <pc:docMk/>
          <pc:sldMk cId="3629966887" sldId="611"/>
        </pc:sldMkLst>
      </pc:sldChg>
      <pc:sldChg chg="del modNotesTx">
        <pc:chgData name="Ромашова Ксения" userId="d2402f7e-b233-4333-ab43-2f5788fe1ead" providerId="ADAL" clId="{F281DF8A-3BC6-42EF-8BB9-1CBDB9FC20A4}" dt="2023-06-28T13:24:48.945" v="762" actId="2696"/>
        <pc:sldMkLst>
          <pc:docMk/>
          <pc:sldMk cId="3046186878" sldId="612"/>
        </pc:sldMkLst>
      </pc:sldChg>
      <pc:sldChg chg="del">
        <pc:chgData name="Ромашова Ксения" userId="d2402f7e-b233-4333-ab43-2f5788fe1ead" providerId="ADAL" clId="{F281DF8A-3BC6-42EF-8BB9-1CBDB9FC20A4}" dt="2023-06-28T09:18:30.853" v="8" actId="2696"/>
        <pc:sldMkLst>
          <pc:docMk/>
          <pc:sldMk cId="2075479362" sldId="613"/>
        </pc:sldMkLst>
      </pc:sldChg>
      <pc:sldChg chg="addSp delSp modSp del ord modNotesTx">
        <pc:chgData name="Ромашова Ксения" userId="d2402f7e-b233-4333-ab43-2f5788fe1ead" providerId="ADAL" clId="{F281DF8A-3BC6-42EF-8BB9-1CBDB9FC20A4}" dt="2023-06-28T14:44:57.341" v="1639" actId="2696"/>
        <pc:sldMkLst>
          <pc:docMk/>
          <pc:sldMk cId="1228385066" sldId="614"/>
        </pc:sldMkLst>
        <pc:spChg chg="add del mod">
          <ac:chgData name="Ромашова Ксения" userId="d2402f7e-b233-4333-ab43-2f5788fe1ead" providerId="ADAL" clId="{F281DF8A-3BC6-42EF-8BB9-1CBDB9FC20A4}" dt="2023-06-28T13:41:50.192" v="806" actId="478"/>
          <ac:spMkLst>
            <pc:docMk/>
            <pc:sldMk cId="1228385066" sldId="614"/>
            <ac:spMk id="4" creationId="{AB135BD6-3047-4D13-AB11-EC6EE8201974}"/>
          </ac:spMkLst>
        </pc:spChg>
        <pc:spChg chg="add mod">
          <ac:chgData name="Ромашова Ксения" userId="d2402f7e-b233-4333-ab43-2f5788fe1ead" providerId="ADAL" clId="{F281DF8A-3BC6-42EF-8BB9-1CBDB9FC20A4}" dt="2023-06-28T13:26:58.502" v="784" actId="1076"/>
          <ac:spMkLst>
            <pc:docMk/>
            <pc:sldMk cId="1228385066" sldId="614"/>
            <ac:spMk id="5" creationId="{DA3D7350-A8CE-46A6-AA6E-338C35A28AC4}"/>
          </ac:spMkLst>
        </pc:spChg>
        <pc:spChg chg="del mod">
          <ac:chgData name="Ромашова Ксения" userId="d2402f7e-b233-4333-ab43-2f5788fe1ead" providerId="ADAL" clId="{F281DF8A-3BC6-42EF-8BB9-1CBDB9FC20A4}" dt="2023-06-28T13:26:55.327" v="782" actId="478"/>
          <ac:spMkLst>
            <pc:docMk/>
            <pc:sldMk cId="1228385066" sldId="614"/>
            <ac:spMk id="6" creationId="{722C273A-E94D-4D10-BB77-6DD4D11D620D}"/>
          </ac:spMkLst>
        </pc:spChg>
        <pc:spChg chg="add del mod">
          <ac:chgData name="Ромашова Ксения" userId="d2402f7e-b233-4333-ab43-2f5788fe1ead" providerId="ADAL" clId="{F281DF8A-3BC6-42EF-8BB9-1CBDB9FC20A4}" dt="2023-06-28T14:41:48.558" v="1501" actId="478"/>
          <ac:spMkLst>
            <pc:docMk/>
            <pc:sldMk cId="1228385066" sldId="614"/>
            <ac:spMk id="7" creationId="{C6A9BB55-FE0D-4038-B048-0D7D9C8A0A50}"/>
          </ac:spMkLst>
        </pc:spChg>
        <pc:spChg chg="del mod">
          <ac:chgData name="Ромашова Ксения" userId="d2402f7e-b233-4333-ab43-2f5788fe1ead" providerId="ADAL" clId="{F281DF8A-3BC6-42EF-8BB9-1CBDB9FC20A4}" dt="2023-06-28T13:41:48.642" v="805" actId="478"/>
          <ac:spMkLst>
            <pc:docMk/>
            <pc:sldMk cId="1228385066" sldId="614"/>
            <ac:spMk id="9" creationId="{A34FADC4-FC98-4AF3-859F-2BC9A73B5E84}"/>
          </ac:spMkLst>
        </pc:spChg>
        <pc:spChg chg="add del mod">
          <ac:chgData name="Ромашова Ксения" userId="d2402f7e-b233-4333-ab43-2f5788fe1ead" providerId="ADAL" clId="{F281DF8A-3BC6-42EF-8BB9-1CBDB9FC20A4}" dt="2023-06-28T14:43:46.489" v="1621" actId="1076"/>
          <ac:spMkLst>
            <pc:docMk/>
            <pc:sldMk cId="1228385066" sldId="614"/>
            <ac:spMk id="10" creationId="{3FEE971C-2622-4F52-8ACB-3504036D1F63}"/>
          </ac:spMkLst>
        </pc:spChg>
        <pc:spChg chg="add del">
          <ac:chgData name="Ромашова Ксения" userId="d2402f7e-b233-4333-ab43-2f5788fe1ead" providerId="ADAL" clId="{F281DF8A-3BC6-42EF-8BB9-1CBDB9FC20A4}" dt="2023-06-28T14:43:07.788" v="1585"/>
          <ac:spMkLst>
            <pc:docMk/>
            <pc:sldMk cId="1228385066" sldId="614"/>
            <ac:spMk id="11" creationId="{B6CB19BE-FCE9-4915-82A2-5AA8EE40637F}"/>
          </ac:spMkLst>
        </pc:spChg>
        <pc:spChg chg="add del mod">
          <ac:chgData name="Ромашова Ксения" userId="d2402f7e-b233-4333-ab43-2f5788fe1ead" providerId="ADAL" clId="{F281DF8A-3BC6-42EF-8BB9-1CBDB9FC20A4}" dt="2023-06-28T14:43:47.022" v="1622"/>
          <ac:spMkLst>
            <pc:docMk/>
            <pc:sldMk cId="1228385066" sldId="614"/>
            <ac:spMk id="12" creationId="{EC3D7A8C-7419-400C-9599-5252077B43ED}"/>
          </ac:spMkLst>
        </pc:spChg>
        <pc:spChg chg="add del mod">
          <ac:chgData name="Ромашова Ксения" userId="d2402f7e-b233-4333-ab43-2f5788fe1ead" providerId="ADAL" clId="{F281DF8A-3BC6-42EF-8BB9-1CBDB9FC20A4}" dt="2023-06-28T14:43:45.967" v="1620" actId="478"/>
          <ac:spMkLst>
            <pc:docMk/>
            <pc:sldMk cId="1228385066" sldId="614"/>
            <ac:spMk id="13" creationId="{16CF33B6-4A9F-4214-8FA2-A43D49FE6EDB}"/>
          </ac:spMkLst>
        </pc:spChg>
        <pc:spChg chg="add del">
          <ac:chgData name="Ромашова Ксения" userId="d2402f7e-b233-4333-ab43-2f5788fe1ead" providerId="ADAL" clId="{F281DF8A-3BC6-42EF-8BB9-1CBDB9FC20A4}" dt="2023-06-28T14:43:43.610" v="1617"/>
          <ac:spMkLst>
            <pc:docMk/>
            <pc:sldMk cId="1228385066" sldId="614"/>
            <ac:spMk id="14" creationId="{10F08BE6-7D56-461D-B3BE-38D444811E6F}"/>
          </ac:spMkLst>
        </pc:spChg>
        <pc:spChg chg="add del">
          <ac:chgData name="Ромашова Ксения" userId="d2402f7e-b233-4333-ab43-2f5788fe1ead" providerId="ADAL" clId="{F281DF8A-3BC6-42EF-8BB9-1CBDB9FC20A4}" dt="2023-06-28T14:43:59.284" v="1626"/>
          <ac:spMkLst>
            <pc:docMk/>
            <pc:sldMk cId="1228385066" sldId="614"/>
            <ac:spMk id="15" creationId="{5C2D931E-B557-4136-9864-F654E85B60DA}"/>
          </ac:spMkLst>
        </pc:spChg>
      </pc:sldChg>
      <pc:sldChg chg="addSp delSp modSp add del ord modNotesTx">
        <pc:chgData name="Ромашова Ксения" userId="d2402f7e-b233-4333-ab43-2f5788fe1ead" providerId="ADAL" clId="{F281DF8A-3BC6-42EF-8BB9-1CBDB9FC20A4}" dt="2023-06-28T14:21:23.672" v="1030" actId="2696"/>
        <pc:sldMkLst>
          <pc:docMk/>
          <pc:sldMk cId="1465794277" sldId="615"/>
        </pc:sldMkLst>
        <pc:spChg chg="add del mod">
          <ac:chgData name="Ромашова Ксения" userId="d2402f7e-b233-4333-ab43-2f5788fe1ead" providerId="ADAL" clId="{F281DF8A-3BC6-42EF-8BB9-1CBDB9FC20A4}" dt="2023-06-28T13:46:01.996" v="921" actId="478"/>
          <ac:spMkLst>
            <pc:docMk/>
            <pc:sldMk cId="1465794277" sldId="615"/>
            <ac:spMk id="3" creationId="{6F0A2A1F-77BD-41BF-AE40-8E32BF136AA8}"/>
          </ac:spMkLst>
        </pc:spChg>
        <pc:spChg chg="del">
          <ac:chgData name="Ромашова Ксения" userId="d2402f7e-b233-4333-ab43-2f5788fe1ead" providerId="ADAL" clId="{F281DF8A-3BC6-42EF-8BB9-1CBDB9FC20A4}" dt="2023-06-28T13:45:59.422" v="919" actId="478"/>
          <ac:spMkLst>
            <pc:docMk/>
            <pc:sldMk cId="1465794277" sldId="615"/>
            <ac:spMk id="9" creationId="{A34FADC4-FC98-4AF3-859F-2BC9A73B5E84}"/>
          </ac:spMkLst>
        </pc:spChg>
        <pc:spChg chg="add mod">
          <ac:chgData name="Ромашова Ксения" userId="d2402f7e-b233-4333-ab43-2f5788fe1ead" providerId="ADAL" clId="{F281DF8A-3BC6-42EF-8BB9-1CBDB9FC20A4}" dt="2023-06-28T13:46:11.091" v="944" actId="20577"/>
          <ac:spMkLst>
            <pc:docMk/>
            <pc:sldMk cId="1465794277" sldId="615"/>
            <ac:spMk id="13" creationId="{AAE02FF5-E265-42C3-B2D7-5D4FF27617FB}"/>
          </ac:spMkLst>
        </pc:spChg>
        <pc:grpChg chg="add mod">
          <ac:chgData name="Ромашова Ксения" userId="d2402f7e-b233-4333-ab43-2f5788fe1ead" providerId="ADAL" clId="{F281DF8A-3BC6-42EF-8BB9-1CBDB9FC20A4}" dt="2023-06-28T13:46:21.849" v="947" actId="1076"/>
          <ac:grpSpMkLst>
            <pc:docMk/>
            <pc:sldMk cId="1465794277" sldId="615"/>
            <ac:grpSpMk id="4" creationId="{C02302C8-B03B-473B-80BC-CA2FC3B8376F}"/>
          </ac:grpSpMkLst>
        </pc:grpChg>
        <pc:picChg chg="mod">
          <ac:chgData name="Ромашова Ксения" userId="d2402f7e-b233-4333-ab43-2f5788fe1ead" providerId="ADAL" clId="{F281DF8A-3BC6-42EF-8BB9-1CBDB9FC20A4}" dt="2023-06-28T13:46:19.799" v="946" actId="164"/>
          <ac:picMkLst>
            <pc:docMk/>
            <pc:sldMk cId="1465794277" sldId="615"/>
            <ac:picMk id="5" creationId="{0422DF43-0FB6-4EAB-92CE-D01E67DFD75B}"/>
          </ac:picMkLst>
        </pc:picChg>
        <pc:picChg chg="mod">
          <ac:chgData name="Ромашова Ксения" userId="d2402f7e-b233-4333-ab43-2f5788fe1ead" providerId="ADAL" clId="{F281DF8A-3BC6-42EF-8BB9-1CBDB9FC20A4}" dt="2023-06-28T13:46:19.799" v="946" actId="164"/>
          <ac:picMkLst>
            <pc:docMk/>
            <pc:sldMk cId="1465794277" sldId="615"/>
            <ac:picMk id="7" creationId="{A7553A28-DDBB-4D80-8548-4A4B10D102DD}"/>
          </ac:picMkLst>
        </pc:picChg>
        <pc:picChg chg="mod">
          <ac:chgData name="Ромашова Ксения" userId="d2402f7e-b233-4333-ab43-2f5788fe1ead" providerId="ADAL" clId="{F281DF8A-3BC6-42EF-8BB9-1CBDB9FC20A4}" dt="2023-06-28T13:46:19.799" v="946" actId="164"/>
          <ac:picMkLst>
            <pc:docMk/>
            <pc:sldMk cId="1465794277" sldId="615"/>
            <ac:picMk id="8" creationId="{754AA689-3DD8-4877-A008-39983494C3EA}"/>
          </ac:picMkLst>
        </pc:picChg>
        <pc:picChg chg="mod">
          <ac:chgData name="Ромашова Ксения" userId="d2402f7e-b233-4333-ab43-2f5788fe1ead" providerId="ADAL" clId="{F281DF8A-3BC6-42EF-8BB9-1CBDB9FC20A4}" dt="2023-06-28T13:46:19.799" v="946" actId="164"/>
          <ac:picMkLst>
            <pc:docMk/>
            <pc:sldMk cId="1465794277" sldId="615"/>
            <ac:picMk id="10" creationId="{7889A847-8F88-4100-8189-F77EC077A889}"/>
          </ac:picMkLst>
        </pc:picChg>
        <pc:picChg chg="mod">
          <ac:chgData name="Ромашова Ксения" userId="d2402f7e-b233-4333-ab43-2f5788fe1ead" providerId="ADAL" clId="{F281DF8A-3BC6-42EF-8BB9-1CBDB9FC20A4}" dt="2023-06-28T13:46:19.799" v="946" actId="164"/>
          <ac:picMkLst>
            <pc:docMk/>
            <pc:sldMk cId="1465794277" sldId="615"/>
            <ac:picMk id="11" creationId="{BCC6C149-E556-46AE-AC03-8B978CF1D74E}"/>
          </ac:picMkLst>
        </pc:picChg>
        <pc:picChg chg="mod">
          <ac:chgData name="Ромашова Ксения" userId="d2402f7e-b233-4333-ab43-2f5788fe1ead" providerId="ADAL" clId="{F281DF8A-3BC6-42EF-8BB9-1CBDB9FC20A4}" dt="2023-06-28T13:46:19.799" v="946" actId="164"/>
          <ac:picMkLst>
            <pc:docMk/>
            <pc:sldMk cId="1465794277" sldId="615"/>
            <ac:picMk id="12" creationId="{13A5B149-562B-45A6-89B7-339A353F3BBB}"/>
          </ac:picMkLst>
        </pc:picChg>
      </pc:sldChg>
      <pc:sldChg chg="add del ord modNotesTx">
        <pc:chgData name="Ромашова Ксения" userId="d2402f7e-b233-4333-ab43-2f5788fe1ead" providerId="ADAL" clId="{F281DF8A-3BC6-42EF-8BB9-1CBDB9FC20A4}" dt="2023-06-28T14:15:59.874" v="975" actId="2696"/>
        <pc:sldMkLst>
          <pc:docMk/>
          <pc:sldMk cId="3694553020" sldId="616"/>
        </pc:sldMkLst>
      </pc:sldChg>
      <pc:sldChg chg="delSp modSp add del modNotesTx">
        <pc:chgData name="Ромашова Ксения" userId="d2402f7e-b233-4333-ab43-2f5788fe1ead" providerId="ADAL" clId="{F281DF8A-3BC6-42EF-8BB9-1CBDB9FC20A4}" dt="2023-06-28T13:46:37.547" v="950" actId="2696"/>
        <pc:sldMkLst>
          <pc:docMk/>
          <pc:sldMk cId="4150449867" sldId="617"/>
        </pc:sldMkLst>
        <pc:spChg chg="del">
          <ac:chgData name="Ромашова Ксения" userId="d2402f7e-b233-4333-ab43-2f5788fe1ead" providerId="ADAL" clId="{F281DF8A-3BC6-42EF-8BB9-1CBDB9FC20A4}" dt="2023-06-28T09:22:04.912" v="53" actId="478"/>
          <ac:spMkLst>
            <pc:docMk/>
            <pc:sldMk cId="4150449867" sldId="617"/>
            <ac:spMk id="2" creationId="{00000000-0000-0000-0000-000000000000}"/>
          </ac:spMkLst>
        </pc:spChg>
        <pc:spChg chg="del">
          <ac:chgData name="Ромашова Ксения" userId="d2402f7e-b233-4333-ab43-2f5788fe1ead" providerId="ADAL" clId="{F281DF8A-3BC6-42EF-8BB9-1CBDB9FC20A4}" dt="2023-06-28T09:22:02.256" v="52" actId="478"/>
          <ac:spMkLst>
            <pc:docMk/>
            <pc:sldMk cId="4150449867" sldId="617"/>
            <ac:spMk id="3" creationId="{9FCA4A46-F7D6-484F-B678-2C962175427D}"/>
          </ac:spMkLst>
        </pc:spChg>
        <pc:spChg chg="mod">
          <ac:chgData name="Ромашова Ксения" userId="d2402f7e-b233-4333-ab43-2f5788fe1ead" providerId="ADAL" clId="{F281DF8A-3BC6-42EF-8BB9-1CBDB9FC20A4}" dt="2023-06-28T09:21:47.692" v="38"/>
          <ac:spMkLst>
            <pc:docMk/>
            <pc:sldMk cId="4150449867" sldId="617"/>
            <ac:spMk id="4" creationId="{00000000-0000-0000-0000-000000000000}"/>
          </ac:spMkLst>
        </pc:spChg>
        <pc:spChg chg="mod">
          <ac:chgData name="Ромашова Ксения" userId="d2402f7e-b233-4333-ab43-2f5788fe1ead" providerId="ADAL" clId="{F281DF8A-3BC6-42EF-8BB9-1CBDB9FC20A4}" dt="2023-06-28T09:21:51.135" v="39" actId="20577"/>
          <ac:spMkLst>
            <pc:docMk/>
            <pc:sldMk cId="4150449867" sldId="617"/>
            <ac:spMk id="7" creationId="{00000000-0000-0000-0000-000000000000}"/>
          </ac:spMkLst>
        </pc:spChg>
        <pc:spChg chg="del">
          <ac:chgData name="Ромашова Ксения" userId="d2402f7e-b233-4333-ab43-2f5788fe1ead" providerId="ADAL" clId="{F281DF8A-3BC6-42EF-8BB9-1CBDB9FC20A4}" dt="2023-06-28T09:21:54.805" v="43" actId="478"/>
          <ac:spMkLst>
            <pc:docMk/>
            <pc:sldMk cId="4150449867" sldId="617"/>
            <ac:spMk id="8" creationId="{00000000-0000-0000-0000-000000000000}"/>
          </ac:spMkLst>
        </pc:spChg>
        <pc:spChg chg="del">
          <ac:chgData name="Ромашова Ксения" userId="d2402f7e-b233-4333-ab43-2f5788fe1ead" providerId="ADAL" clId="{F281DF8A-3BC6-42EF-8BB9-1CBDB9FC20A4}" dt="2023-06-28T09:21:55.360" v="44" actId="478"/>
          <ac:spMkLst>
            <pc:docMk/>
            <pc:sldMk cId="4150449867" sldId="617"/>
            <ac:spMk id="9" creationId="{00000000-0000-0000-0000-000000000000}"/>
          </ac:spMkLst>
        </pc:spChg>
        <pc:spChg chg="del mod">
          <ac:chgData name="Ромашова Ксения" userId="d2402f7e-b233-4333-ab43-2f5788fe1ead" providerId="ADAL" clId="{F281DF8A-3BC6-42EF-8BB9-1CBDB9FC20A4}" dt="2023-06-28T09:22:01.244" v="51" actId="478"/>
          <ac:spMkLst>
            <pc:docMk/>
            <pc:sldMk cId="4150449867" sldId="617"/>
            <ac:spMk id="18" creationId="{9BD4EB03-D8B3-4563-A431-518691F492CF}"/>
          </ac:spMkLst>
        </pc:spChg>
        <pc:spChg chg="del">
          <ac:chgData name="Ромашова Ксения" userId="d2402f7e-b233-4333-ab43-2f5788fe1ead" providerId="ADAL" clId="{F281DF8A-3BC6-42EF-8BB9-1CBDB9FC20A4}" dt="2023-06-28T09:22:00.077" v="50" actId="478"/>
          <ac:spMkLst>
            <pc:docMk/>
            <pc:sldMk cId="4150449867" sldId="617"/>
            <ac:spMk id="19" creationId="{9FF7B666-631E-415A-864F-F3BE12528BAD}"/>
          </ac:spMkLst>
        </pc:spChg>
        <pc:picChg chg="del">
          <ac:chgData name="Ромашова Ксения" userId="d2402f7e-b233-4333-ab43-2f5788fe1ead" providerId="ADAL" clId="{F281DF8A-3BC6-42EF-8BB9-1CBDB9FC20A4}" dt="2023-06-28T09:21:53.491" v="41" actId="478"/>
          <ac:picMkLst>
            <pc:docMk/>
            <pc:sldMk cId="4150449867" sldId="617"/>
            <ac:picMk id="5" creationId="{00000000-0000-0000-0000-000000000000}"/>
          </ac:picMkLst>
        </pc:picChg>
        <pc:picChg chg="del">
          <ac:chgData name="Ромашова Ксения" userId="d2402f7e-b233-4333-ab43-2f5788fe1ead" providerId="ADAL" clId="{F281DF8A-3BC6-42EF-8BB9-1CBDB9FC20A4}" dt="2023-06-28T09:21:54" v="42" actId="478"/>
          <ac:picMkLst>
            <pc:docMk/>
            <pc:sldMk cId="4150449867" sldId="617"/>
            <ac:picMk id="6" creationId="{00000000-0000-0000-0000-000000000000}"/>
          </ac:picMkLst>
        </pc:picChg>
        <pc:picChg chg="del">
          <ac:chgData name="Ромашова Ксения" userId="d2402f7e-b233-4333-ab43-2f5788fe1ead" providerId="ADAL" clId="{F281DF8A-3BC6-42EF-8BB9-1CBDB9FC20A4}" dt="2023-06-28T09:21:57.329" v="47" actId="478"/>
          <ac:picMkLst>
            <pc:docMk/>
            <pc:sldMk cId="4150449867" sldId="617"/>
            <ac:picMk id="15" creationId="{E6EBC377-9E1F-4EE3-9785-6263D00DDDCC}"/>
          </ac:picMkLst>
        </pc:picChg>
        <pc:picChg chg="del">
          <ac:chgData name="Ромашова Ксения" userId="d2402f7e-b233-4333-ab43-2f5788fe1ead" providerId="ADAL" clId="{F281DF8A-3BC6-42EF-8BB9-1CBDB9FC20A4}" dt="2023-06-28T09:21:58.186" v="48" actId="478"/>
          <ac:picMkLst>
            <pc:docMk/>
            <pc:sldMk cId="4150449867" sldId="617"/>
            <ac:picMk id="16" creationId="{D4490DFB-E40E-48AA-B89C-51086C945C5A}"/>
          </ac:picMkLst>
        </pc:picChg>
        <pc:cxnChg chg="del">
          <ac:chgData name="Ромашова Ксения" userId="d2402f7e-b233-4333-ab43-2f5788fe1ead" providerId="ADAL" clId="{F281DF8A-3BC6-42EF-8BB9-1CBDB9FC20A4}" dt="2023-06-28T09:21:55.994" v="45" actId="478"/>
          <ac:cxnSpMkLst>
            <pc:docMk/>
            <pc:sldMk cId="4150449867" sldId="617"/>
            <ac:cxnSpMk id="11" creationId="{00000000-0000-0000-0000-000000000000}"/>
          </ac:cxnSpMkLst>
        </pc:cxnChg>
        <pc:cxnChg chg="del">
          <ac:chgData name="Ромашова Ксения" userId="d2402f7e-b233-4333-ab43-2f5788fe1ead" providerId="ADAL" clId="{F281DF8A-3BC6-42EF-8BB9-1CBDB9FC20A4}" dt="2023-06-28T09:21:56.780" v="46" actId="478"/>
          <ac:cxnSpMkLst>
            <pc:docMk/>
            <pc:sldMk cId="4150449867" sldId="617"/>
            <ac:cxnSpMk id="12" creationId="{00000000-0000-0000-0000-000000000000}"/>
          </ac:cxnSpMkLst>
        </pc:cxnChg>
      </pc:sldChg>
      <pc:sldChg chg="addSp delSp modSp add del ord">
        <pc:chgData name="Ромашова Ксения" userId="d2402f7e-b233-4333-ab43-2f5788fe1ead" providerId="ADAL" clId="{F281DF8A-3BC6-42EF-8BB9-1CBDB9FC20A4}" dt="2023-06-28T14:37:41.139" v="1403" actId="2696"/>
        <pc:sldMkLst>
          <pc:docMk/>
          <pc:sldMk cId="4146136955" sldId="618"/>
        </pc:sldMkLst>
        <pc:spChg chg="add del mod">
          <ac:chgData name="Ромашова Ксения" userId="d2402f7e-b233-4333-ab43-2f5788fe1ead" providerId="ADAL" clId="{F281DF8A-3BC6-42EF-8BB9-1CBDB9FC20A4}" dt="2023-06-28T14:36:47.531" v="1380" actId="478"/>
          <ac:spMkLst>
            <pc:docMk/>
            <pc:sldMk cId="4146136955" sldId="618"/>
            <ac:spMk id="2" creationId="{09845F94-3931-4C44-8DC1-A1CDC8A2AE79}"/>
          </ac:spMkLst>
        </pc:spChg>
        <pc:spChg chg="add del mod">
          <ac:chgData name="Ромашова Ксения" userId="d2402f7e-b233-4333-ab43-2f5788fe1ead" providerId="ADAL" clId="{F281DF8A-3BC6-42EF-8BB9-1CBDB9FC20A4}" dt="2023-06-28T14:36:56.332" v="1394"/>
          <ac:spMkLst>
            <pc:docMk/>
            <pc:sldMk cId="4146136955" sldId="618"/>
            <ac:spMk id="3" creationId="{2563C010-7C24-46A6-A98A-B8F3378A759D}"/>
          </ac:spMkLst>
        </pc:spChg>
        <pc:spChg chg="mod">
          <ac:chgData name="Ромашова Ксения" userId="d2402f7e-b233-4333-ab43-2f5788fe1ead" providerId="ADAL" clId="{F281DF8A-3BC6-42EF-8BB9-1CBDB9FC20A4}" dt="2023-06-28T13:46:59.577" v="970" actId="20577"/>
          <ac:spMkLst>
            <pc:docMk/>
            <pc:sldMk cId="4146136955" sldId="618"/>
            <ac:spMk id="4" creationId="{00000000-0000-0000-0000-000000000000}"/>
          </ac:spMkLst>
        </pc:spChg>
        <pc:spChg chg="del mod">
          <ac:chgData name="Ромашова Ксения" userId="d2402f7e-b233-4333-ab43-2f5788fe1ead" providerId="ADAL" clId="{F281DF8A-3BC6-42EF-8BB9-1CBDB9FC20A4}" dt="2023-06-28T14:36:59.435" v="1395" actId="478"/>
          <ac:spMkLst>
            <pc:docMk/>
            <pc:sldMk cId="4146136955" sldId="618"/>
            <ac:spMk id="7" creationId="{00000000-0000-0000-0000-000000000000}"/>
          </ac:spMkLst>
        </pc:spChg>
        <pc:spChg chg="add mod">
          <ac:chgData name="Ромашова Ксения" userId="d2402f7e-b233-4333-ab43-2f5788fe1ead" providerId="ADAL" clId="{F281DF8A-3BC6-42EF-8BB9-1CBDB9FC20A4}" dt="2023-06-28T14:36:43.420" v="1378" actId="20577"/>
          <ac:spMkLst>
            <pc:docMk/>
            <pc:sldMk cId="4146136955" sldId="618"/>
            <ac:spMk id="9" creationId="{F3F13BE4-E923-4B61-AC7A-4EF930983764}"/>
          </ac:spMkLst>
        </pc:spChg>
        <pc:picChg chg="add">
          <ac:chgData name="Ромашова Ксения" userId="d2402f7e-b233-4333-ab43-2f5788fe1ead" providerId="ADAL" clId="{F281DF8A-3BC6-42EF-8BB9-1CBDB9FC20A4}" dt="2023-06-28T14:36:24.532" v="1317"/>
          <ac:picMkLst>
            <pc:docMk/>
            <pc:sldMk cId="4146136955" sldId="618"/>
            <ac:picMk id="8" creationId="{3E7C5E95-0F32-4662-9C37-1FE37354FBB4}"/>
          </ac:picMkLst>
        </pc:picChg>
      </pc:sldChg>
      <pc:sldChg chg="addSp add del ord">
        <pc:chgData name="Ромашова Ксения" userId="d2402f7e-b233-4333-ab43-2f5788fe1ead" providerId="ADAL" clId="{F281DF8A-3BC6-42EF-8BB9-1CBDB9FC20A4}" dt="2023-06-28T14:37:38.449" v="1402" actId="2696"/>
        <pc:sldMkLst>
          <pc:docMk/>
          <pc:sldMk cId="1097398465" sldId="619"/>
        </pc:sldMkLst>
        <pc:spChg chg="add">
          <ac:chgData name="Ромашова Ксения" userId="d2402f7e-b233-4333-ab43-2f5788fe1ead" providerId="ADAL" clId="{F281DF8A-3BC6-42EF-8BB9-1CBDB9FC20A4}" dt="2023-06-28T09:22:33.596" v="56"/>
          <ac:spMkLst>
            <pc:docMk/>
            <pc:sldMk cId="1097398465" sldId="619"/>
            <ac:spMk id="2" creationId="{140F48D1-5DFA-4360-8BD6-E5C4B5147FEA}"/>
          </ac:spMkLst>
        </pc:spChg>
      </pc:sldChg>
      <pc:sldChg chg="addSp delSp modSp add del ord">
        <pc:chgData name="Ромашова Ксения" userId="d2402f7e-b233-4333-ab43-2f5788fe1ead" providerId="ADAL" clId="{F281DF8A-3BC6-42EF-8BB9-1CBDB9FC20A4}" dt="2023-06-28T14:47:20.499" v="1662" actId="2696"/>
        <pc:sldMkLst>
          <pc:docMk/>
          <pc:sldMk cId="324413410" sldId="620"/>
        </pc:sldMkLst>
        <pc:spChg chg="add del">
          <ac:chgData name="Ромашова Ксения" userId="d2402f7e-b233-4333-ab43-2f5788fe1ead" providerId="ADAL" clId="{F281DF8A-3BC6-42EF-8BB9-1CBDB9FC20A4}" dt="2023-06-28T11:31:39.657" v="122" actId="478"/>
          <ac:spMkLst>
            <pc:docMk/>
            <pc:sldMk cId="324413410" sldId="620"/>
            <ac:spMk id="2" creationId="{72293F6A-9FB4-4297-B1C9-DC208C38A0F4}"/>
          </ac:spMkLst>
        </pc:spChg>
        <pc:spChg chg="mod">
          <ac:chgData name="Ромашова Ксения" userId="d2402f7e-b233-4333-ab43-2f5788fe1ead" providerId="ADAL" clId="{F281DF8A-3BC6-42EF-8BB9-1CBDB9FC20A4}" dt="2023-06-28T11:31:37.117" v="121"/>
          <ac:spMkLst>
            <pc:docMk/>
            <pc:sldMk cId="324413410" sldId="620"/>
            <ac:spMk id="4" creationId="{00000000-0000-0000-0000-000000000000}"/>
          </ac:spMkLst>
        </pc:spChg>
        <pc:spChg chg="add mod">
          <ac:chgData name="Ромашова Ксения" userId="d2402f7e-b233-4333-ab43-2f5788fe1ead" providerId="ADAL" clId="{F281DF8A-3BC6-42EF-8BB9-1CBDB9FC20A4}" dt="2023-06-28T14:29:16.878" v="1126" actId="1076"/>
          <ac:spMkLst>
            <pc:docMk/>
            <pc:sldMk cId="324413410" sldId="620"/>
            <ac:spMk id="8" creationId="{6678BC9C-EC89-4252-9DBA-681E719DBE0B}"/>
          </ac:spMkLst>
        </pc:spChg>
        <pc:graphicFrameChg chg="add del mod">
          <ac:chgData name="Ромашова Ксения" userId="d2402f7e-b233-4333-ab43-2f5788fe1ead" providerId="ADAL" clId="{F281DF8A-3BC6-42EF-8BB9-1CBDB9FC20A4}" dt="2023-06-28T14:27:11.137" v="1122" actId="478"/>
          <ac:graphicFrameMkLst>
            <pc:docMk/>
            <pc:sldMk cId="324413410" sldId="620"/>
            <ac:graphicFrameMk id="10" creationId="{4311F34F-03A9-4740-AC1C-6E7FD88BA24D}"/>
          </ac:graphicFrameMkLst>
        </pc:graphicFrameChg>
        <pc:picChg chg="add mod">
          <ac:chgData name="Ромашова Ксения" userId="d2402f7e-b233-4333-ab43-2f5788fe1ead" providerId="ADAL" clId="{F281DF8A-3BC6-42EF-8BB9-1CBDB9FC20A4}" dt="2023-06-28T14:29:33.488" v="1133" actId="208"/>
          <ac:picMkLst>
            <pc:docMk/>
            <pc:sldMk cId="324413410" sldId="620"/>
            <ac:picMk id="5" creationId="{2F7FCC3D-1A51-41B0-9629-68AD799BD796}"/>
          </ac:picMkLst>
        </pc:picChg>
        <pc:picChg chg="add del mod">
          <ac:chgData name="Ромашова Ксения" userId="d2402f7e-b233-4333-ab43-2f5788fe1ead" providerId="ADAL" clId="{F281DF8A-3BC6-42EF-8BB9-1CBDB9FC20A4}" dt="2023-06-28T14:27:08.314" v="1121" actId="478"/>
          <ac:picMkLst>
            <pc:docMk/>
            <pc:sldMk cId="324413410" sldId="620"/>
            <ac:picMk id="9" creationId="{90E41508-8CBA-4349-80CD-62B60062E6D9}"/>
          </ac:picMkLst>
        </pc:picChg>
        <pc:picChg chg="add mod">
          <ac:chgData name="Ромашова Ксения" userId="d2402f7e-b233-4333-ab43-2f5788fe1ead" providerId="ADAL" clId="{F281DF8A-3BC6-42EF-8BB9-1CBDB9FC20A4}" dt="2023-06-28T14:29:37.524" v="1135" actId="208"/>
          <ac:picMkLst>
            <pc:docMk/>
            <pc:sldMk cId="324413410" sldId="620"/>
            <ac:picMk id="11" creationId="{445D8DE0-EBD1-4886-AE08-FC66DDE165FC}"/>
          </ac:picMkLst>
        </pc:picChg>
      </pc:sldChg>
      <pc:sldChg chg="modSp add del">
        <pc:chgData name="Ромашова Ксения" userId="d2402f7e-b233-4333-ab43-2f5788fe1ead" providerId="ADAL" clId="{F281DF8A-3BC6-42EF-8BB9-1CBDB9FC20A4}" dt="2023-06-28T14:39:23.439" v="1488" actId="2696"/>
        <pc:sldMkLst>
          <pc:docMk/>
          <pc:sldMk cId="1928055532" sldId="621"/>
        </pc:sldMkLst>
        <pc:spChg chg="mod">
          <ac:chgData name="Ромашова Ксения" userId="d2402f7e-b233-4333-ab43-2f5788fe1ead" providerId="ADAL" clId="{F281DF8A-3BC6-42EF-8BB9-1CBDB9FC20A4}" dt="2023-06-28T14:39:11.121" v="1484" actId="1076"/>
          <ac:spMkLst>
            <pc:docMk/>
            <pc:sldMk cId="1928055532" sldId="621"/>
            <ac:spMk id="2" creationId="{72293F6A-9FB4-4297-B1C9-DC208C38A0F4}"/>
          </ac:spMkLst>
        </pc:spChg>
        <pc:spChg chg="mod">
          <ac:chgData name="Ромашова Ксения" userId="d2402f7e-b233-4333-ab43-2f5788fe1ead" providerId="ADAL" clId="{F281DF8A-3BC6-42EF-8BB9-1CBDB9FC20A4}" dt="2023-06-28T11:27:49.785" v="100" actId="20577"/>
          <ac:spMkLst>
            <pc:docMk/>
            <pc:sldMk cId="1928055532" sldId="621"/>
            <ac:spMk id="4" creationId="{00000000-0000-0000-0000-000000000000}"/>
          </ac:spMkLst>
        </pc:spChg>
      </pc:sldChg>
      <pc:sldChg chg="add del">
        <pc:chgData name="Ромашова Ксения" userId="d2402f7e-b233-4333-ab43-2f5788fe1ead" providerId="ADAL" clId="{F281DF8A-3BC6-42EF-8BB9-1CBDB9FC20A4}" dt="2023-06-28T14:17:27.777" v="1000" actId="2696"/>
        <pc:sldMkLst>
          <pc:docMk/>
          <pc:sldMk cId="3283892602" sldId="622"/>
        </pc:sldMkLst>
      </pc:sldChg>
      <pc:sldChg chg="modSp add del">
        <pc:chgData name="Ромашова Ксения" userId="d2402f7e-b233-4333-ab43-2f5788fe1ead" providerId="ADAL" clId="{F281DF8A-3BC6-42EF-8BB9-1CBDB9FC20A4}" dt="2023-06-28T14:49:27.533" v="1699" actId="2696"/>
        <pc:sldMkLst>
          <pc:docMk/>
          <pc:sldMk cId="1685606157" sldId="623"/>
        </pc:sldMkLst>
        <pc:spChg chg="mod">
          <ac:chgData name="Ромашова Ксения" userId="d2402f7e-b233-4333-ab43-2f5788fe1ead" providerId="ADAL" clId="{F281DF8A-3BC6-42EF-8BB9-1CBDB9FC20A4}" dt="2023-06-28T14:17:10.808" v="995" actId="1076"/>
          <ac:spMkLst>
            <pc:docMk/>
            <pc:sldMk cId="1685606157" sldId="623"/>
            <ac:spMk id="2" creationId="{72293F6A-9FB4-4297-B1C9-DC208C38A0F4}"/>
          </ac:spMkLst>
        </pc:spChg>
        <pc:spChg chg="mod">
          <ac:chgData name="Ромашова Ксения" userId="d2402f7e-b233-4333-ab43-2f5788fe1ead" providerId="ADAL" clId="{F281DF8A-3BC6-42EF-8BB9-1CBDB9FC20A4}" dt="2023-06-28T14:16:21.549" v="980" actId="20577"/>
          <ac:spMkLst>
            <pc:docMk/>
            <pc:sldMk cId="1685606157" sldId="623"/>
            <ac:spMk id="4" creationId="{00000000-0000-0000-0000-000000000000}"/>
          </ac:spMkLst>
        </pc:spChg>
      </pc:sldChg>
      <pc:sldChg chg="addSp delSp modSp add del ord">
        <pc:chgData name="Ромашова Ксения" userId="d2402f7e-b233-4333-ab43-2f5788fe1ead" providerId="ADAL" clId="{F281DF8A-3BC6-42EF-8BB9-1CBDB9FC20A4}" dt="2023-06-28T14:45:55.890" v="1649" actId="2696"/>
        <pc:sldMkLst>
          <pc:docMk/>
          <pc:sldMk cId="1670407008" sldId="624"/>
        </pc:sldMkLst>
        <pc:spChg chg="del">
          <ac:chgData name="Ромашова Ксения" userId="d2402f7e-b233-4333-ab43-2f5788fe1ead" providerId="ADAL" clId="{F281DF8A-3BC6-42EF-8BB9-1CBDB9FC20A4}" dt="2023-06-28T11:30:34.489" v="116" actId="478"/>
          <ac:spMkLst>
            <pc:docMk/>
            <pc:sldMk cId="1670407008" sldId="624"/>
            <ac:spMk id="4" creationId="{2AF3BCEF-E3B0-416C-A181-4E5DCD1FF232}"/>
          </ac:spMkLst>
        </pc:spChg>
        <pc:spChg chg="add mod">
          <ac:chgData name="Ромашова Ксения" userId="d2402f7e-b233-4333-ab43-2f5788fe1ead" providerId="ADAL" clId="{F281DF8A-3BC6-42EF-8BB9-1CBDB9FC20A4}" dt="2023-06-28T13:44:24.307" v="909" actId="1076"/>
          <ac:spMkLst>
            <pc:docMk/>
            <pc:sldMk cId="1670407008" sldId="624"/>
            <ac:spMk id="5" creationId="{B84D3B83-09E5-47CF-AC51-1F2E7C2FF93C}"/>
          </ac:spMkLst>
        </pc:spChg>
        <pc:spChg chg="add del mod">
          <ac:chgData name="Ромашова Ксения" userId="d2402f7e-b233-4333-ab43-2f5788fe1ead" providerId="ADAL" clId="{F281DF8A-3BC6-42EF-8BB9-1CBDB9FC20A4}" dt="2023-06-28T14:42:18.440" v="1535" actId="478"/>
          <ac:spMkLst>
            <pc:docMk/>
            <pc:sldMk cId="1670407008" sldId="624"/>
            <ac:spMk id="7" creationId="{BB5CBE84-3623-4C61-B52D-6ABE92263306}"/>
          </ac:spMkLst>
        </pc:spChg>
        <pc:spChg chg="add del mod">
          <ac:chgData name="Ромашова Ксения" userId="d2402f7e-b233-4333-ab43-2f5788fe1ead" providerId="ADAL" clId="{F281DF8A-3BC6-42EF-8BB9-1CBDB9FC20A4}" dt="2023-06-28T13:43:27.152" v="901" actId="478"/>
          <ac:spMkLst>
            <pc:docMk/>
            <pc:sldMk cId="1670407008" sldId="624"/>
            <ac:spMk id="8" creationId="{62D04971-9087-4B9E-9233-CE7D93607D4A}"/>
          </ac:spMkLst>
        </pc:spChg>
        <pc:spChg chg="del mod">
          <ac:chgData name="Ромашова Ксения" userId="d2402f7e-b233-4333-ab43-2f5788fe1ead" providerId="ADAL" clId="{F281DF8A-3BC6-42EF-8BB9-1CBDB9FC20A4}" dt="2023-06-28T13:43:25.508" v="900" actId="478"/>
          <ac:spMkLst>
            <pc:docMk/>
            <pc:sldMk cId="1670407008" sldId="624"/>
            <ac:spMk id="9" creationId="{A34FADC4-FC98-4AF3-859F-2BC9A73B5E84}"/>
          </ac:spMkLst>
        </pc:spChg>
        <pc:spChg chg="add mod">
          <ac:chgData name="Ромашова Ксения" userId="d2402f7e-b233-4333-ab43-2f5788fe1ead" providerId="ADAL" clId="{F281DF8A-3BC6-42EF-8BB9-1CBDB9FC20A4}" dt="2023-06-28T14:42:16.256" v="1534"/>
          <ac:spMkLst>
            <pc:docMk/>
            <pc:sldMk cId="1670407008" sldId="624"/>
            <ac:spMk id="14" creationId="{BB266F32-97EE-436D-820A-D29CDE37B369}"/>
          </ac:spMkLst>
        </pc:spChg>
        <pc:spChg chg="add del">
          <ac:chgData name="Ромашова Ксения" userId="d2402f7e-b233-4333-ab43-2f5788fe1ead" providerId="ADAL" clId="{F281DF8A-3BC6-42EF-8BB9-1CBDB9FC20A4}" dt="2023-06-28T14:44:23.570" v="1630"/>
          <ac:spMkLst>
            <pc:docMk/>
            <pc:sldMk cId="1670407008" sldId="624"/>
            <ac:spMk id="15" creationId="{0754FC8C-8824-48F6-A9A9-B2937934CDAD}"/>
          </ac:spMkLst>
        </pc:spChg>
        <pc:picChg chg="del">
          <ac:chgData name="Ромашова Ксения" userId="d2402f7e-b233-4333-ab43-2f5788fe1ead" providerId="ADAL" clId="{F281DF8A-3BC6-42EF-8BB9-1CBDB9FC20A4}" dt="2023-06-28T11:29:34.824" v="110" actId="478"/>
          <ac:picMkLst>
            <pc:docMk/>
            <pc:sldMk cId="1670407008" sldId="624"/>
            <ac:picMk id="3" creationId="{40A942C1-AF44-4DC8-9E21-F613F7097A2C}"/>
          </ac:picMkLst>
        </pc:picChg>
        <pc:picChg chg="add mod ord">
          <ac:chgData name="Ромашова Ксения" userId="d2402f7e-b233-4333-ab43-2f5788fe1ead" providerId="ADAL" clId="{F281DF8A-3BC6-42EF-8BB9-1CBDB9FC20A4}" dt="2023-06-28T13:44:55.460" v="916" actId="1076"/>
          <ac:picMkLst>
            <pc:docMk/>
            <pc:sldMk cId="1670407008" sldId="624"/>
            <ac:picMk id="6" creationId="{B5736A89-2390-49EE-A891-9B8484C7E471}"/>
          </ac:picMkLst>
        </pc:picChg>
        <pc:cxnChg chg="add">
          <ac:chgData name="Ромашова Ксения" userId="d2402f7e-b233-4333-ab43-2f5788fe1ead" providerId="ADAL" clId="{F281DF8A-3BC6-42EF-8BB9-1CBDB9FC20A4}" dt="2023-06-28T13:44:34.581" v="910"/>
          <ac:cxnSpMkLst>
            <pc:docMk/>
            <pc:sldMk cId="1670407008" sldId="624"/>
            <ac:cxnSpMk id="10" creationId="{3C8AC1F6-93FC-44B1-9F57-0904D8BF5ECE}"/>
          </ac:cxnSpMkLst>
        </pc:cxnChg>
        <pc:cxnChg chg="add">
          <ac:chgData name="Ромашова Ксения" userId="d2402f7e-b233-4333-ab43-2f5788fe1ead" providerId="ADAL" clId="{F281DF8A-3BC6-42EF-8BB9-1CBDB9FC20A4}" dt="2023-06-28T13:44:34.581" v="910"/>
          <ac:cxnSpMkLst>
            <pc:docMk/>
            <pc:sldMk cId="1670407008" sldId="624"/>
            <ac:cxnSpMk id="11" creationId="{EB5F77D4-6C19-4612-A1F5-78E623015F18}"/>
          </ac:cxnSpMkLst>
        </pc:cxnChg>
        <pc:cxnChg chg="add del">
          <ac:chgData name="Ромашова Ксения" userId="d2402f7e-b233-4333-ab43-2f5788fe1ead" providerId="ADAL" clId="{F281DF8A-3BC6-42EF-8BB9-1CBDB9FC20A4}" dt="2023-06-28T13:44:39.649" v="911" actId="478"/>
          <ac:cxnSpMkLst>
            <pc:docMk/>
            <pc:sldMk cId="1670407008" sldId="624"/>
            <ac:cxnSpMk id="12" creationId="{8C52DE76-8E35-4011-8A65-2B19DACE4D6A}"/>
          </ac:cxnSpMkLst>
        </pc:cxnChg>
        <pc:cxnChg chg="add del">
          <ac:chgData name="Ромашова Ксения" userId="d2402f7e-b233-4333-ab43-2f5788fe1ead" providerId="ADAL" clId="{F281DF8A-3BC6-42EF-8BB9-1CBDB9FC20A4}" dt="2023-06-28T13:44:41.154" v="912" actId="478"/>
          <ac:cxnSpMkLst>
            <pc:docMk/>
            <pc:sldMk cId="1670407008" sldId="624"/>
            <ac:cxnSpMk id="13" creationId="{78C362BB-353D-4136-BA77-8BD644212BDE}"/>
          </ac:cxnSpMkLst>
        </pc:cxnChg>
      </pc:sldChg>
      <pc:sldChg chg="addSp delSp modSp add del">
        <pc:chgData name="Ромашова Ксения" userId="d2402f7e-b233-4333-ab43-2f5788fe1ead" providerId="ADAL" clId="{F281DF8A-3BC6-42EF-8BB9-1CBDB9FC20A4}" dt="2023-06-28T14:23:46.878" v="1105" actId="2696"/>
        <pc:sldMkLst>
          <pc:docMk/>
          <pc:sldMk cId="3225978113" sldId="625"/>
        </pc:sldMkLst>
        <pc:spChg chg="add del mod">
          <ac:chgData name="Ромашова Ксения" userId="d2402f7e-b233-4333-ab43-2f5788fe1ead" providerId="ADAL" clId="{F281DF8A-3BC6-42EF-8BB9-1CBDB9FC20A4}" dt="2023-06-28T13:25:07.654" v="765" actId="478"/>
          <ac:spMkLst>
            <pc:docMk/>
            <pc:sldMk cId="3225978113" sldId="625"/>
            <ac:spMk id="2" creationId="{CF50A011-669A-4D7D-B16B-EF4C39E96ED7}"/>
          </ac:spMkLst>
        </pc:spChg>
        <pc:spChg chg="add mod">
          <ac:chgData name="Ромашова Ксения" userId="d2402f7e-b233-4333-ab43-2f5788fe1ead" providerId="ADAL" clId="{F281DF8A-3BC6-42EF-8BB9-1CBDB9FC20A4}" dt="2023-06-28T13:45:31.934" v="917" actId="1076"/>
          <ac:spMkLst>
            <pc:docMk/>
            <pc:sldMk cId="3225978113" sldId="625"/>
            <ac:spMk id="3" creationId="{540DCBBC-AEBF-4EFC-87DF-E725735C5645}"/>
          </ac:spMkLst>
        </pc:spChg>
        <pc:spChg chg="del mod">
          <ac:chgData name="Ромашова Ксения" userId="d2402f7e-b233-4333-ab43-2f5788fe1ead" providerId="ADAL" clId="{F281DF8A-3BC6-42EF-8BB9-1CBDB9FC20A4}" dt="2023-06-28T13:42:59.239" v="898" actId="478"/>
          <ac:spMkLst>
            <pc:docMk/>
            <pc:sldMk cId="3225978113" sldId="625"/>
            <ac:spMk id="4" creationId="{00000000-0000-0000-0000-000000000000}"/>
          </ac:spMkLst>
        </pc:spChg>
        <pc:spChg chg="del mod">
          <ac:chgData name="Ромашова Ксения" userId="d2402f7e-b233-4333-ab43-2f5788fe1ead" providerId="ADAL" clId="{F281DF8A-3BC6-42EF-8BB9-1CBDB9FC20A4}" dt="2023-06-28T11:43:24.401" v="153" actId="478"/>
          <ac:spMkLst>
            <pc:docMk/>
            <pc:sldMk cId="3225978113" sldId="625"/>
            <ac:spMk id="8" creationId="{6678BC9C-EC89-4252-9DBA-681E719DBE0B}"/>
          </ac:spMkLst>
        </pc:spChg>
        <pc:spChg chg="add mod">
          <ac:chgData name="Ромашова Ксения" userId="d2402f7e-b233-4333-ab43-2f5788fe1ead" providerId="ADAL" clId="{F281DF8A-3BC6-42EF-8BB9-1CBDB9FC20A4}" dt="2023-06-28T13:25:37.928" v="772" actId="1076"/>
          <ac:spMkLst>
            <pc:docMk/>
            <pc:sldMk cId="3225978113" sldId="625"/>
            <ac:spMk id="9" creationId="{5403CF84-3C92-4577-A041-187E1AFF49BB}"/>
          </ac:spMkLst>
        </pc:spChg>
        <pc:spChg chg="add del">
          <ac:chgData name="Ромашова Ксения" userId="d2402f7e-b233-4333-ab43-2f5788fe1ead" providerId="ADAL" clId="{F281DF8A-3BC6-42EF-8BB9-1CBDB9FC20A4}" dt="2023-06-28T13:42:10.480" v="830"/>
          <ac:spMkLst>
            <pc:docMk/>
            <pc:sldMk cId="3225978113" sldId="625"/>
            <ac:spMk id="10" creationId="{089DDE8E-D7BF-44BF-BF2D-99E6877586D4}"/>
          </ac:spMkLst>
        </pc:spChg>
        <pc:spChg chg="add del mod">
          <ac:chgData name="Ромашова Ксения" userId="d2402f7e-b233-4333-ab43-2f5788fe1ead" providerId="ADAL" clId="{F281DF8A-3BC6-42EF-8BB9-1CBDB9FC20A4}" dt="2023-06-28T13:47:21.906" v="974" actId="242"/>
          <ac:spMkLst>
            <pc:docMk/>
            <pc:sldMk cId="3225978113" sldId="625"/>
            <ac:spMk id="12" creationId="{4995851A-095B-45B3-B011-639B08CBF082}"/>
          </ac:spMkLst>
        </pc:spChg>
        <pc:picChg chg="add del">
          <ac:chgData name="Ромашова Ксения" userId="d2402f7e-b233-4333-ab43-2f5788fe1ead" providerId="ADAL" clId="{F281DF8A-3BC6-42EF-8BB9-1CBDB9FC20A4}" dt="2023-06-28T13:42:12.516" v="832" actId="478"/>
          <ac:picMkLst>
            <pc:docMk/>
            <pc:sldMk cId="3225978113" sldId="625"/>
            <ac:picMk id="5" creationId="{D2E823F4-4A9C-4AA2-8217-70843A29DF30}"/>
          </ac:picMkLst>
        </pc:picChg>
      </pc:sldChg>
      <pc:sldChg chg="addSp delSp modSp add">
        <pc:chgData name="Ромашова Ксения" userId="d2402f7e-b233-4333-ab43-2f5788fe1ead" providerId="ADAL" clId="{F281DF8A-3BC6-42EF-8BB9-1CBDB9FC20A4}" dt="2023-06-28T14:41:11.741" v="1496" actId="242"/>
        <pc:sldMkLst>
          <pc:docMk/>
          <pc:sldMk cId="2580091193" sldId="626"/>
        </pc:sldMkLst>
        <pc:spChg chg="add del mod">
          <ac:chgData name="Ромашова Ксения" userId="d2402f7e-b233-4333-ab43-2f5788fe1ead" providerId="ADAL" clId="{F281DF8A-3BC6-42EF-8BB9-1CBDB9FC20A4}" dt="2023-06-28T12:16:53.911" v="250" actId="478"/>
          <ac:spMkLst>
            <pc:docMk/>
            <pc:sldMk cId="2580091193" sldId="626"/>
            <ac:spMk id="2" creationId="{98E9C417-3A4D-4382-9100-149D4B90BB7E}"/>
          </ac:spMkLst>
        </pc:spChg>
        <pc:spChg chg="mod">
          <ac:chgData name="Ромашова Ксения" userId="d2402f7e-b233-4333-ab43-2f5788fe1ead" providerId="ADAL" clId="{F281DF8A-3BC6-42EF-8BB9-1CBDB9FC20A4}" dt="2023-06-28T13:23:37.052" v="756" actId="1076"/>
          <ac:spMkLst>
            <pc:docMk/>
            <pc:sldMk cId="2580091193" sldId="626"/>
            <ac:spMk id="3" creationId="{2DCCBFB5-90A1-459E-ACA4-15CBD9C1868F}"/>
          </ac:spMkLst>
        </pc:spChg>
        <pc:spChg chg="add del mod">
          <ac:chgData name="Ромашова Ксения" userId="d2402f7e-b233-4333-ab43-2f5788fe1ead" providerId="ADAL" clId="{F281DF8A-3BC6-42EF-8BB9-1CBDB9FC20A4}" dt="2023-06-28T12:16:56.781" v="252" actId="478"/>
          <ac:spMkLst>
            <pc:docMk/>
            <pc:sldMk cId="2580091193" sldId="626"/>
            <ac:spMk id="6" creationId="{465DFE7F-4D5E-4BB9-A540-C526CD40D6E2}"/>
          </ac:spMkLst>
        </pc:spChg>
        <pc:spChg chg="add del mod ord">
          <ac:chgData name="Ромашова Ксения" userId="d2402f7e-b233-4333-ab43-2f5788fe1ead" providerId="ADAL" clId="{F281DF8A-3BC6-42EF-8BB9-1CBDB9FC20A4}" dt="2023-06-28T12:24:23.979" v="498" actId="478"/>
          <ac:spMkLst>
            <pc:docMk/>
            <pc:sldMk cId="2580091193" sldId="626"/>
            <ac:spMk id="7" creationId="{7C145D8B-D479-4C46-B606-F345E1DED213}"/>
          </ac:spMkLst>
        </pc:spChg>
        <pc:spChg chg="add mod">
          <ac:chgData name="Ромашова Ксения" userId="d2402f7e-b233-4333-ab43-2f5788fe1ead" providerId="ADAL" clId="{F281DF8A-3BC6-42EF-8BB9-1CBDB9FC20A4}" dt="2023-06-28T12:29:18.613" v="599" actId="1076"/>
          <ac:spMkLst>
            <pc:docMk/>
            <pc:sldMk cId="2580091193" sldId="626"/>
            <ac:spMk id="8" creationId="{1F2693A1-6D9F-485F-997A-3147EA47EE6F}"/>
          </ac:spMkLst>
        </pc:spChg>
        <pc:spChg chg="mod">
          <ac:chgData name="Ромашова Ксения" userId="d2402f7e-b233-4333-ab43-2f5788fe1ead" providerId="ADAL" clId="{F281DF8A-3BC6-42EF-8BB9-1CBDB9FC20A4}" dt="2023-06-28T14:41:11.741" v="1496" actId="242"/>
          <ac:spMkLst>
            <pc:docMk/>
            <pc:sldMk cId="2580091193" sldId="626"/>
            <ac:spMk id="9" creationId="{A34FADC4-FC98-4AF3-859F-2BC9A73B5E84}"/>
          </ac:spMkLst>
        </pc:spChg>
        <pc:spChg chg="add del mod">
          <ac:chgData name="Ромашова Ксения" userId="d2402f7e-b233-4333-ab43-2f5788fe1ead" providerId="ADAL" clId="{F281DF8A-3BC6-42EF-8BB9-1CBDB9FC20A4}" dt="2023-06-28T12:26:54.391" v="575" actId="478"/>
          <ac:spMkLst>
            <pc:docMk/>
            <pc:sldMk cId="2580091193" sldId="626"/>
            <ac:spMk id="11" creationId="{372611C7-0A96-4F63-884F-A0A7CCABCC72}"/>
          </ac:spMkLst>
        </pc:spChg>
        <pc:spChg chg="add del mod">
          <ac:chgData name="Ромашова Ксения" userId="d2402f7e-b233-4333-ab43-2f5788fe1ead" providerId="ADAL" clId="{F281DF8A-3BC6-42EF-8BB9-1CBDB9FC20A4}" dt="2023-06-28T12:19:43.258" v="317"/>
          <ac:spMkLst>
            <pc:docMk/>
            <pc:sldMk cId="2580091193" sldId="626"/>
            <ac:spMk id="13" creationId="{131F24A2-872C-4AE6-97BB-CA6EB0C6844D}"/>
          </ac:spMkLst>
        </pc:spChg>
        <pc:spChg chg="add del mod">
          <ac:chgData name="Ромашова Ксения" userId="d2402f7e-b233-4333-ab43-2f5788fe1ead" providerId="ADAL" clId="{F281DF8A-3BC6-42EF-8BB9-1CBDB9FC20A4}" dt="2023-06-28T12:26:55.779" v="576" actId="478"/>
          <ac:spMkLst>
            <pc:docMk/>
            <pc:sldMk cId="2580091193" sldId="626"/>
            <ac:spMk id="14" creationId="{D07EF6A4-9B77-4E87-B7F0-2309B1FC25D3}"/>
          </ac:spMkLst>
        </pc:spChg>
        <pc:spChg chg="add mod">
          <ac:chgData name="Ромашова Ксения" userId="d2402f7e-b233-4333-ab43-2f5788fe1ead" providerId="ADAL" clId="{F281DF8A-3BC6-42EF-8BB9-1CBDB9FC20A4}" dt="2023-06-28T14:39:51.539" v="1489" actId="208"/>
          <ac:spMkLst>
            <pc:docMk/>
            <pc:sldMk cId="2580091193" sldId="626"/>
            <ac:spMk id="19" creationId="{F4FF26AC-86AA-4D25-8755-EC6AE7363EA9}"/>
          </ac:spMkLst>
        </pc:spChg>
        <pc:spChg chg="add mod">
          <ac:chgData name="Ромашова Ксения" userId="d2402f7e-b233-4333-ab43-2f5788fe1ead" providerId="ADAL" clId="{F281DF8A-3BC6-42EF-8BB9-1CBDB9FC20A4}" dt="2023-06-28T14:39:53.772" v="1490" actId="208"/>
          <ac:spMkLst>
            <pc:docMk/>
            <pc:sldMk cId="2580091193" sldId="626"/>
            <ac:spMk id="20" creationId="{7A2C9308-65C3-499E-A878-0A51E955B2BA}"/>
          </ac:spMkLst>
        </pc:spChg>
        <pc:spChg chg="add mod">
          <ac:chgData name="Ромашова Ксения" userId="d2402f7e-b233-4333-ab43-2f5788fe1ead" providerId="ADAL" clId="{F281DF8A-3BC6-42EF-8BB9-1CBDB9FC20A4}" dt="2023-06-28T14:39:55.855" v="1491" actId="208"/>
          <ac:spMkLst>
            <pc:docMk/>
            <pc:sldMk cId="2580091193" sldId="626"/>
            <ac:spMk id="21" creationId="{EDEF1CE7-56D0-4B92-B93E-1D1CEA9524C1}"/>
          </ac:spMkLst>
        </pc:spChg>
        <pc:spChg chg="add mod">
          <ac:chgData name="Ромашова Ксения" userId="d2402f7e-b233-4333-ab43-2f5788fe1ead" providerId="ADAL" clId="{F281DF8A-3BC6-42EF-8BB9-1CBDB9FC20A4}" dt="2023-06-28T12:29:08.882" v="598" actId="1076"/>
          <ac:spMkLst>
            <pc:docMk/>
            <pc:sldMk cId="2580091193" sldId="626"/>
            <ac:spMk id="22" creationId="{E2FF0F4F-950C-43FE-BB56-45AD11F7495F}"/>
          </ac:spMkLst>
        </pc:spChg>
        <pc:spChg chg="add mod">
          <ac:chgData name="Ромашова Ксения" userId="d2402f7e-b233-4333-ab43-2f5788fe1ead" providerId="ADAL" clId="{F281DF8A-3BC6-42EF-8BB9-1CBDB9FC20A4}" dt="2023-06-28T12:29:05.639" v="597" actId="1076"/>
          <ac:spMkLst>
            <pc:docMk/>
            <pc:sldMk cId="2580091193" sldId="626"/>
            <ac:spMk id="23" creationId="{0E8BF5C2-CA56-4BD4-804D-3D72E96ACCB3}"/>
          </ac:spMkLst>
        </pc:spChg>
        <pc:grpChg chg="add mod">
          <ac:chgData name="Ромашова Ксения" userId="d2402f7e-b233-4333-ab43-2f5788fe1ead" providerId="ADAL" clId="{F281DF8A-3BC6-42EF-8BB9-1CBDB9FC20A4}" dt="2023-06-28T12:28:03.641" v="585" actId="164"/>
          <ac:grpSpMkLst>
            <pc:docMk/>
            <pc:sldMk cId="2580091193" sldId="626"/>
            <ac:grpSpMk id="24" creationId="{8A10C415-853D-494F-87BF-063C7DB8270B}"/>
          </ac:grpSpMkLst>
        </pc:grpChg>
        <pc:grpChg chg="add mod">
          <ac:chgData name="Ромашова Ксения" userId="d2402f7e-b233-4333-ab43-2f5788fe1ead" providerId="ADAL" clId="{F281DF8A-3BC6-42EF-8BB9-1CBDB9FC20A4}" dt="2023-06-28T12:27:56.649" v="584" actId="164"/>
          <ac:grpSpMkLst>
            <pc:docMk/>
            <pc:sldMk cId="2580091193" sldId="626"/>
            <ac:grpSpMk id="25" creationId="{321CF186-44D2-47F1-871F-824C3EEB28F5}"/>
          </ac:grpSpMkLst>
        </pc:grpChg>
        <pc:grpChg chg="add mod">
          <ac:chgData name="Ромашова Ксения" userId="d2402f7e-b233-4333-ab43-2f5788fe1ead" providerId="ADAL" clId="{F281DF8A-3BC6-42EF-8BB9-1CBDB9FC20A4}" dt="2023-06-28T12:27:52.711" v="583" actId="164"/>
          <ac:grpSpMkLst>
            <pc:docMk/>
            <pc:sldMk cId="2580091193" sldId="626"/>
            <ac:grpSpMk id="26" creationId="{B8C27FF6-15DD-4FC6-964A-3BCD1E150FB3}"/>
          </ac:grpSpMkLst>
        </pc:grpChg>
        <pc:grpChg chg="add mod">
          <ac:chgData name="Ромашова Ксения" userId="d2402f7e-b233-4333-ab43-2f5788fe1ead" providerId="ADAL" clId="{F281DF8A-3BC6-42EF-8BB9-1CBDB9FC20A4}" dt="2023-06-28T12:28:13.978" v="586" actId="164"/>
          <ac:grpSpMkLst>
            <pc:docMk/>
            <pc:sldMk cId="2580091193" sldId="626"/>
            <ac:grpSpMk id="27" creationId="{FE028594-1238-4676-B73C-C3BE29BCC387}"/>
          </ac:grpSpMkLst>
        </pc:grpChg>
        <pc:grpChg chg="add mod">
          <ac:chgData name="Ромашова Ксения" userId="d2402f7e-b233-4333-ab43-2f5788fe1ead" providerId="ADAL" clId="{F281DF8A-3BC6-42EF-8BB9-1CBDB9FC20A4}" dt="2023-06-28T12:28:13.978" v="586" actId="164"/>
          <ac:grpSpMkLst>
            <pc:docMk/>
            <pc:sldMk cId="2580091193" sldId="626"/>
            <ac:grpSpMk id="28" creationId="{69299283-68AB-4A5B-A18B-11CDB0A46E0B}"/>
          </ac:grpSpMkLst>
        </pc:grpChg>
        <pc:grpChg chg="add mod">
          <ac:chgData name="Ромашова Ксения" userId="d2402f7e-b233-4333-ab43-2f5788fe1ead" providerId="ADAL" clId="{F281DF8A-3BC6-42EF-8BB9-1CBDB9FC20A4}" dt="2023-06-28T12:28:13.978" v="586" actId="164"/>
          <ac:grpSpMkLst>
            <pc:docMk/>
            <pc:sldMk cId="2580091193" sldId="626"/>
            <ac:grpSpMk id="29" creationId="{527707A8-2150-48FD-A5AB-179BB35688A2}"/>
          </ac:grpSpMkLst>
        </pc:grpChg>
        <pc:grpChg chg="add mod ord">
          <ac:chgData name="Ромашова Ксения" userId="d2402f7e-b233-4333-ab43-2f5788fe1ead" providerId="ADAL" clId="{F281DF8A-3BC6-42EF-8BB9-1CBDB9FC20A4}" dt="2023-06-28T12:28:24.123" v="588" actId="164"/>
          <ac:grpSpMkLst>
            <pc:docMk/>
            <pc:sldMk cId="2580091193" sldId="626"/>
            <ac:grpSpMk id="30" creationId="{6EBF6E12-6BD8-4730-9994-450BBC0A9CE9}"/>
          </ac:grpSpMkLst>
        </pc:grpChg>
        <pc:grpChg chg="add mod">
          <ac:chgData name="Ромашова Ксения" userId="d2402f7e-b233-4333-ab43-2f5788fe1ead" providerId="ADAL" clId="{F281DF8A-3BC6-42EF-8BB9-1CBDB9FC20A4}" dt="2023-06-28T12:28:37.312" v="591" actId="1076"/>
          <ac:grpSpMkLst>
            <pc:docMk/>
            <pc:sldMk cId="2580091193" sldId="626"/>
            <ac:grpSpMk id="31" creationId="{585911E9-15DA-4843-A8A9-BD958256ED5E}"/>
          </ac:grpSpMkLst>
        </pc:grpChg>
        <pc:picChg chg="mod modCrop">
          <ac:chgData name="Ромашова Ксения" userId="d2402f7e-b233-4333-ab43-2f5788fe1ead" providerId="ADAL" clId="{F281DF8A-3BC6-42EF-8BB9-1CBDB9FC20A4}" dt="2023-06-28T12:27:10.268" v="577" actId="164"/>
          <ac:picMkLst>
            <pc:docMk/>
            <pc:sldMk cId="2580091193" sldId="626"/>
            <ac:picMk id="4" creationId="{80F42AAD-9042-4900-A67D-8218F4BCC756}"/>
          </ac:picMkLst>
        </pc:picChg>
        <pc:picChg chg="add mod ord modCrop">
          <ac:chgData name="Ромашова Ксения" userId="d2402f7e-b233-4333-ab43-2f5788fe1ead" providerId="ADAL" clId="{F281DF8A-3BC6-42EF-8BB9-1CBDB9FC20A4}" dt="2023-06-28T12:28:24.123" v="588" actId="164"/>
          <ac:picMkLst>
            <pc:docMk/>
            <pc:sldMk cId="2580091193" sldId="626"/>
            <ac:picMk id="5" creationId="{46A19E43-C544-4B26-8AAA-16D42A630A78}"/>
          </ac:picMkLst>
        </pc:picChg>
        <pc:picChg chg="add mod modCrop">
          <ac:chgData name="Ромашова Ксения" userId="d2402f7e-b233-4333-ab43-2f5788fe1ead" providerId="ADAL" clId="{F281DF8A-3BC6-42EF-8BB9-1CBDB9FC20A4}" dt="2023-06-28T12:27:19.025" v="579" actId="164"/>
          <ac:picMkLst>
            <pc:docMk/>
            <pc:sldMk cId="2580091193" sldId="626"/>
            <ac:picMk id="10" creationId="{5010B2CA-0FB6-4319-BACB-70DC960E5D0A}"/>
          </ac:picMkLst>
        </pc:picChg>
        <pc:picChg chg="add del mod">
          <ac:chgData name="Ромашова Ксения" userId="d2402f7e-b233-4333-ab43-2f5788fe1ead" providerId="ADAL" clId="{F281DF8A-3BC6-42EF-8BB9-1CBDB9FC20A4}" dt="2023-06-28T12:20:31.974" v="356" actId="478"/>
          <ac:picMkLst>
            <pc:docMk/>
            <pc:sldMk cId="2580091193" sldId="626"/>
            <ac:picMk id="12" creationId="{FED3AB6A-D813-47E8-A92B-9BF6D820F90C}"/>
          </ac:picMkLst>
        </pc:picChg>
        <pc:picChg chg="add del mod">
          <ac:chgData name="Ромашова Ксения" userId="d2402f7e-b233-4333-ab43-2f5788fe1ead" providerId="ADAL" clId="{F281DF8A-3BC6-42EF-8BB9-1CBDB9FC20A4}" dt="2023-06-28T12:20:09.964" v="346" actId="478"/>
          <ac:picMkLst>
            <pc:docMk/>
            <pc:sldMk cId="2580091193" sldId="626"/>
            <ac:picMk id="15" creationId="{B7D2BFB8-651D-4B44-8489-C340B6AB3AB9}"/>
          </ac:picMkLst>
        </pc:picChg>
        <pc:picChg chg="add mod modCrop">
          <ac:chgData name="Ромашова Ксения" userId="d2402f7e-b233-4333-ab43-2f5788fe1ead" providerId="ADAL" clId="{F281DF8A-3BC6-42EF-8BB9-1CBDB9FC20A4}" dt="2023-06-28T12:27:15.212" v="578" actId="164"/>
          <ac:picMkLst>
            <pc:docMk/>
            <pc:sldMk cId="2580091193" sldId="626"/>
            <ac:picMk id="16" creationId="{A8964F25-27C1-4544-B58F-24411A0314BE}"/>
          </ac:picMkLst>
        </pc:picChg>
        <pc:picChg chg="add del mod">
          <ac:chgData name="Ромашова Ксения" userId="d2402f7e-b233-4333-ab43-2f5788fe1ead" providerId="ADAL" clId="{F281DF8A-3BC6-42EF-8BB9-1CBDB9FC20A4}" dt="2023-06-28T12:22:13.725" v="459" actId="478"/>
          <ac:picMkLst>
            <pc:docMk/>
            <pc:sldMk cId="2580091193" sldId="626"/>
            <ac:picMk id="17" creationId="{3C53E7BD-7EE9-4354-9509-1F11CFF4477E}"/>
          </ac:picMkLst>
        </pc:picChg>
        <pc:picChg chg="add del mod">
          <ac:chgData name="Ромашова Ксения" userId="d2402f7e-b233-4333-ab43-2f5788fe1ead" providerId="ADAL" clId="{F281DF8A-3BC6-42EF-8BB9-1CBDB9FC20A4}" dt="2023-06-28T12:22:30.568" v="477"/>
          <ac:picMkLst>
            <pc:docMk/>
            <pc:sldMk cId="2580091193" sldId="626"/>
            <ac:picMk id="18" creationId="{BCC796E6-E4E0-4475-A451-792F2AF8F7A1}"/>
          </ac:picMkLst>
        </pc:picChg>
      </pc:sldChg>
      <pc:sldChg chg="addSp delSp modSp add del">
        <pc:chgData name="Ромашова Ксения" userId="d2402f7e-b233-4333-ab43-2f5788fe1ead" providerId="ADAL" clId="{F281DF8A-3BC6-42EF-8BB9-1CBDB9FC20A4}" dt="2023-06-28T14:45:31.203" v="1644" actId="2696"/>
        <pc:sldMkLst>
          <pc:docMk/>
          <pc:sldMk cId="2632190475" sldId="627"/>
        </pc:sldMkLst>
        <pc:spChg chg="mod">
          <ac:chgData name="Ромашова Ксения" userId="d2402f7e-b233-4333-ab43-2f5788fe1ead" providerId="ADAL" clId="{F281DF8A-3BC6-42EF-8BB9-1CBDB9FC20A4}" dt="2023-06-28T13:45:47.036" v="918" actId="1076"/>
          <ac:spMkLst>
            <pc:docMk/>
            <pc:sldMk cId="2632190475" sldId="627"/>
            <ac:spMk id="2" creationId="{2CBE587E-38C4-4F31-A751-446A5D93C3C4}"/>
          </ac:spMkLst>
        </pc:spChg>
        <pc:spChg chg="mod">
          <ac:chgData name="Ромашова Ксения" userId="d2402f7e-b233-4333-ab43-2f5788fe1ead" providerId="ADAL" clId="{F281DF8A-3BC6-42EF-8BB9-1CBDB9FC20A4}" dt="2023-06-28T14:41:20.661" v="1498" actId="242"/>
          <ac:spMkLst>
            <pc:docMk/>
            <pc:sldMk cId="2632190475" sldId="627"/>
            <ac:spMk id="5" creationId="{00000000-0000-0000-0000-000000000000}"/>
          </ac:spMkLst>
        </pc:spChg>
        <pc:spChg chg="mod">
          <ac:chgData name="Ромашова Ксения" userId="d2402f7e-b233-4333-ab43-2f5788fe1ead" providerId="ADAL" clId="{F281DF8A-3BC6-42EF-8BB9-1CBDB9FC20A4}" dt="2023-06-28T13:45:47.036" v="918" actId="1076"/>
          <ac:spMkLst>
            <pc:docMk/>
            <pc:sldMk cId="2632190475" sldId="627"/>
            <ac:spMk id="6" creationId="{00000000-0000-0000-0000-000000000000}"/>
          </ac:spMkLst>
        </pc:spChg>
        <pc:spChg chg="add mod">
          <ac:chgData name="Ромашова Ксения" userId="d2402f7e-b233-4333-ab43-2f5788fe1ead" providerId="ADAL" clId="{F281DF8A-3BC6-42EF-8BB9-1CBDB9FC20A4}" dt="2023-06-28T13:22:09.864" v="743" actId="1076"/>
          <ac:spMkLst>
            <pc:docMk/>
            <pc:sldMk cId="2632190475" sldId="627"/>
            <ac:spMk id="11" creationId="{C1892F02-6F14-4DCE-B2C1-CEE30B89A0B6}"/>
          </ac:spMkLst>
        </pc:spChg>
        <pc:spChg chg="add del mod">
          <ac:chgData name="Ромашова Ксения" userId="d2402f7e-b233-4333-ab43-2f5788fe1ead" providerId="ADAL" clId="{F281DF8A-3BC6-42EF-8BB9-1CBDB9FC20A4}" dt="2023-06-28T12:35:34.972" v="732" actId="478"/>
          <ac:spMkLst>
            <pc:docMk/>
            <pc:sldMk cId="2632190475" sldId="627"/>
            <ac:spMk id="13" creationId="{6EE9BE4D-E92A-4F86-BD77-91304E217359}"/>
          </ac:spMkLst>
        </pc:spChg>
        <pc:spChg chg="add del">
          <ac:chgData name="Ромашова Ксения" userId="d2402f7e-b233-4333-ab43-2f5788fe1ead" providerId="ADAL" clId="{F281DF8A-3BC6-42EF-8BB9-1CBDB9FC20A4}" dt="2023-06-28T14:42:03.701" v="1529"/>
          <ac:spMkLst>
            <pc:docMk/>
            <pc:sldMk cId="2632190475" sldId="627"/>
            <ac:spMk id="15" creationId="{E05CDADC-2143-4007-BEFB-AE4FD234A169}"/>
          </ac:spMkLst>
        </pc:spChg>
        <pc:spChg chg="add del">
          <ac:chgData name="Ромашова Ксения" userId="d2402f7e-b233-4333-ab43-2f5788fe1ead" providerId="ADAL" clId="{F281DF8A-3BC6-42EF-8BB9-1CBDB9FC20A4}" dt="2023-06-28T14:43:11.114" v="1587"/>
          <ac:spMkLst>
            <pc:docMk/>
            <pc:sldMk cId="2632190475" sldId="627"/>
            <ac:spMk id="16" creationId="{09D8F907-70E7-468A-B898-CB92AF232EC2}"/>
          </ac:spMkLst>
        </pc:spChg>
        <pc:spChg chg="add del">
          <ac:chgData name="Ромашова Ксения" userId="d2402f7e-b233-4333-ab43-2f5788fe1ead" providerId="ADAL" clId="{F281DF8A-3BC6-42EF-8BB9-1CBDB9FC20A4}" dt="2023-06-28T14:44:19.723" v="1628"/>
          <ac:spMkLst>
            <pc:docMk/>
            <pc:sldMk cId="2632190475" sldId="627"/>
            <ac:spMk id="17" creationId="{A71ECBF8-70B4-4A9A-8D63-66B0BC0C974E}"/>
          </ac:spMkLst>
        </pc:spChg>
        <pc:picChg chg="add mod">
          <ac:chgData name="Ромашова Ксения" userId="d2402f7e-b233-4333-ab43-2f5788fe1ead" providerId="ADAL" clId="{F281DF8A-3BC6-42EF-8BB9-1CBDB9FC20A4}" dt="2023-06-28T13:22:09.864" v="743" actId="1076"/>
          <ac:picMkLst>
            <pc:docMk/>
            <pc:sldMk cId="2632190475" sldId="627"/>
            <ac:picMk id="1026" creationId="{259B2424-C3CA-402B-BBD7-D958C5B58FFE}"/>
          </ac:picMkLst>
        </pc:picChg>
      </pc:sldChg>
      <pc:sldChg chg="addSp delSp modSp add del">
        <pc:chgData name="Ромашова Ксения" userId="d2402f7e-b233-4333-ab43-2f5788fe1ead" providerId="ADAL" clId="{F281DF8A-3BC6-42EF-8BB9-1CBDB9FC20A4}" dt="2023-06-28T14:46:26.804" v="1652" actId="2696"/>
        <pc:sldMkLst>
          <pc:docMk/>
          <pc:sldMk cId="2404351493" sldId="782"/>
        </pc:sldMkLst>
        <pc:spChg chg="mod">
          <ac:chgData name="Ромашова Ксения" userId="d2402f7e-b233-4333-ab43-2f5788fe1ead" providerId="ADAL" clId="{F281DF8A-3BC6-42EF-8BB9-1CBDB9FC20A4}" dt="2023-06-28T14:22:42.045" v="1091" actId="164"/>
          <ac:spMkLst>
            <pc:docMk/>
            <pc:sldMk cId="2404351493" sldId="782"/>
            <ac:spMk id="2" creationId="{696A3B46-447C-4CF7-B1AD-501F42C7416B}"/>
          </ac:spMkLst>
        </pc:spChg>
        <pc:spChg chg="del">
          <ac:chgData name="Ромашова Ксения" userId="d2402f7e-b233-4333-ab43-2f5788fe1ead" providerId="ADAL" clId="{F281DF8A-3BC6-42EF-8BB9-1CBDB9FC20A4}" dt="2023-06-28T14:21:50.367" v="1073" actId="478"/>
          <ac:spMkLst>
            <pc:docMk/>
            <pc:sldMk cId="2404351493" sldId="782"/>
            <ac:spMk id="3" creationId="{72467C2E-7182-45B5-99B2-79C68F05529F}"/>
          </ac:spMkLst>
        </pc:spChg>
        <pc:spChg chg="mod">
          <ac:chgData name="Ромашова Ксения" userId="d2402f7e-b233-4333-ab43-2f5788fe1ead" providerId="ADAL" clId="{F281DF8A-3BC6-42EF-8BB9-1CBDB9FC20A4}" dt="2023-06-28T14:22:42.045" v="1091" actId="164"/>
          <ac:spMkLst>
            <pc:docMk/>
            <pc:sldMk cId="2404351493" sldId="782"/>
            <ac:spMk id="11" creationId="{744FA271-855D-4AF5-97B2-68DB0EA0BC52}"/>
          </ac:spMkLst>
        </pc:spChg>
        <pc:spChg chg="mod">
          <ac:chgData name="Ромашова Ксения" userId="d2402f7e-b233-4333-ab43-2f5788fe1ead" providerId="ADAL" clId="{F281DF8A-3BC6-42EF-8BB9-1CBDB9FC20A4}" dt="2023-06-28T14:22:42.045" v="1091" actId="164"/>
          <ac:spMkLst>
            <pc:docMk/>
            <pc:sldMk cId="2404351493" sldId="782"/>
            <ac:spMk id="12" creationId="{62D39146-841C-4461-BDE2-434EFF6545C8}"/>
          </ac:spMkLst>
        </pc:spChg>
        <pc:spChg chg="mod">
          <ac:chgData name="Ромашова Ксения" userId="d2402f7e-b233-4333-ab43-2f5788fe1ead" providerId="ADAL" clId="{F281DF8A-3BC6-42EF-8BB9-1CBDB9FC20A4}" dt="2023-06-28T14:22:42.045" v="1091" actId="164"/>
          <ac:spMkLst>
            <pc:docMk/>
            <pc:sldMk cId="2404351493" sldId="782"/>
            <ac:spMk id="13" creationId="{7653C1F4-7432-4E07-874E-C1A082BFC224}"/>
          </ac:spMkLst>
        </pc:spChg>
        <pc:spChg chg="mod">
          <ac:chgData name="Ромашова Ксения" userId="d2402f7e-b233-4333-ab43-2f5788fe1ead" providerId="ADAL" clId="{F281DF8A-3BC6-42EF-8BB9-1CBDB9FC20A4}" dt="2023-06-28T14:22:42.045" v="1091" actId="164"/>
          <ac:spMkLst>
            <pc:docMk/>
            <pc:sldMk cId="2404351493" sldId="782"/>
            <ac:spMk id="14" creationId="{EC00070B-B95E-4B56-89EF-94D3B5836564}"/>
          </ac:spMkLst>
        </pc:spChg>
        <pc:spChg chg="mod">
          <ac:chgData name="Ромашова Ксения" userId="d2402f7e-b233-4333-ab43-2f5788fe1ead" providerId="ADAL" clId="{F281DF8A-3BC6-42EF-8BB9-1CBDB9FC20A4}" dt="2023-06-28T14:40:27.316" v="1493" actId="113"/>
          <ac:spMkLst>
            <pc:docMk/>
            <pc:sldMk cId="2404351493" sldId="782"/>
            <ac:spMk id="15" creationId="{C40CBFB2-3923-4856-87DB-D243760A674F}"/>
          </ac:spMkLst>
        </pc:spChg>
        <pc:spChg chg="add del mod">
          <ac:chgData name="Ромашова Ксения" userId="d2402f7e-b233-4333-ab43-2f5788fe1ead" providerId="ADAL" clId="{F281DF8A-3BC6-42EF-8BB9-1CBDB9FC20A4}" dt="2023-06-28T14:42:33.081" v="1537" actId="478"/>
          <ac:spMkLst>
            <pc:docMk/>
            <pc:sldMk cId="2404351493" sldId="782"/>
            <ac:spMk id="16" creationId="{AF3E843C-490F-4777-81B0-BFCACD7413BF}"/>
          </ac:spMkLst>
        </pc:spChg>
        <pc:spChg chg="add mod">
          <ac:chgData name="Ромашова Ксения" userId="d2402f7e-b233-4333-ab43-2f5788fe1ead" providerId="ADAL" clId="{F281DF8A-3BC6-42EF-8BB9-1CBDB9FC20A4}" dt="2023-06-28T14:23:35.486" v="1104" actId="1076"/>
          <ac:spMkLst>
            <pc:docMk/>
            <pc:sldMk cId="2404351493" sldId="782"/>
            <ac:spMk id="17" creationId="{70FDE3FE-5C68-4DD4-A4EC-DEF0B344DCB3}"/>
          </ac:spMkLst>
        </pc:spChg>
        <pc:spChg chg="add mod">
          <ac:chgData name="Ромашова Ксения" userId="d2402f7e-b233-4333-ab43-2f5788fe1ead" providerId="ADAL" clId="{F281DF8A-3BC6-42EF-8BB9-1CBDB9FC20A4}" dt="2023-06-28T14:43:50.335" v="1624" actId="20577"/>
          <ac:spMkLst>
            <pc:docMk/>
            <pc:sldMk cId="2404351493" sldId="782"/>
            <ac:spMk id="18" creationId="{54042C04-7303-4665-822A-A498F315B654}"/>
          </ac:spMkLst>
        </pc:spChg>
        <pc:spChg chg="add del">
          <ac:chgData name="Ромашова Ксения" userId="d2402f7e-b233-4333-ab43-2f5788fe1ead" providerId="ADAL" clId="{F281DF8A-3BC6-42EF-8BB9-1CBDB9FC20A4}" dt="2023-06-28T14:44:28.670" v="1632"/>
          <ac:spMkLst>
            <pc:docMk/>
            <pc:sldMk cId="2404351493" sldId="782"/>
            <ac:spMk id="19" creationId="{9C81F0B1-0D96-4143-8F41-9E865F672908}"/>
          </ac:spMkLst>
        </pc:spChg>
        <pc:grpChg chg="add mod">
          <ac:chgData name="Ромашова Ксения" userId="d2402f7e-b233-4333-ab43-2f5788fe1ead" providerId="ADAL" clId="{F281DF8A-3BC6-42EF-8BB9-1CBDB9FC20A4}" dt="2023-06-28T14:40:35.864" v="1495" actId="1076"/>
          <ac:grpSpMkLst>
            <pc:docMk/>
            <pc:sldMk cId="2404351493" sldId="782"/>
            <ac:grpSpMk id="10" creationId="{34D99357-D3F0-48BF-9DCF-D57AF304C155}"/>
          </ac:grpSpMkLst>
        </pc:grpChg>
        <pc:picChg chg="mod">
          <ac:chgData name="Ромашова Ксения" userId="d2402f7e-b233-4333-ab43-2f5788fe1ead" providerId="ADAL" clId="{F281DF8A-3BC6-42EF-8BB9-1CBDB9FC20A4}" dt="2023-06-28T14:22:42.045" v="1091" actId="164"/>
          <ac:picMkLst>
            <pc:docMk/>
            <pc:sldMk cId="2404351493" sldId="782"/>
            <ac:picMk id="4" creationId="{C773DCDE-C2B5-4765-95D6-7C6EE7B25B4A}"/>
          </ac:picMkLst>
        </pc:picChg>
        <pc:picChg chg="mod">
          <ac:chgData name="Ромашова Ксения" userId="d2402f7e-b233-4333-ab43-2f5788fe1ead" providerId="ADAL" clId="{F281DF8A-3BC6-42EF-8BB9-1CBDB9FC20A4}" dt="2023-06-28T14:22:42.045" v="1091" actId="164"/>
          <ac:picMkLst>
            <pc:docMk/>
            <pc:sldMk cId="2404351493" sldId="782"/>
            <ac:picMk id="5" creationId="{3CED8C61-6460-4E6B-9B64-24B6DF972ECC}"/>
          </ac:picMkLst>
        </pc:picChg>
        <pc:picChg chg="mod">
          <ac:chgData name="Ромашова Ксения" userId="d2402f7e-b233-4333-ab43-2f5788fe1ead" providerId="ADAL" clId="{F281DF8A-3BC6-42EF-8BB9-1CBDB9FC20A4}" dt="2023-06-28T14:22:42.045" v="1091" actId="164"/>
          <ac:picMkLst>
            <pc:docMk/>
            <pc:sldMk cId="2404351493" sldId="782"/>
            <ac:picMk id="6" creationId="{ABA6E92A-F2C3-41CC-8112-A5D8C2982E26}"/>
          </ac:picMkLst>
        </pc:picChg>
        <pc:picChg chg="mod">
          <ac:chgData name="Ромашова Ксения" userId="d2402f7e-b233-4333-ab43-2f5788fe1ead" providerId="ADAL" clId="{F281DF8A-3BC6-42EF-8BB9-1CBDB9FC20A4}" dt="2023-06-28T14:22:42.045" v="1091" actId="164"/>
          <ac:picMkLst>
            <pc:docMk/>
            <pc:sldMk cId="2404351493" sldId="782"/>
            <ac:picMk id="7" creationId="{1843D1B6-A083-4BF8-9258-8E7F96E1B33B}"/>
          </ac:picMkLst>
        </pc:picChg>
        <pc:picChg chg="mod">
          <ac:chgData name="Ромашова Ксения" userId="d2402f7e-b233-4333-ab43-2f5788fe1ead" providerId="ADAL" clId="{F281DF8A-3BC6-42EF-8BB9-1CBDB9FC20A4}" dt="2023-06-28T14:22:42.045" v="1091" actId="164"/>
          <ac:picMkLst>
            <pc:docMk/>
            <pc:sldMk cId="2404351493" sldId="782"/>
            <ac:picMk id="8" creationId="{C526702E-5D7F-46CA-BC98-0039A087E2ED}"/>
          </ac:picMkLst>
        </pc:picChg>
        <pc:picChg chg="mod">
          <ac:chgData name="Ромашова Ксения" userId="d2402f7e-b233-4333-ab43-2f5788fe1ead" providerId="ADAL" clId="{F281DF8A-3BC6-42EF-8BB9-1CBDB9FC20A4}" dt="2023-06-28T14:22:42.045" v="1091" actId="164"/>
          <ac:picMkLst>
            <pc:docMk/>
            <pc:sldMk cId="2404351493" sldId="782"/>
            <ac:picMk id="9" creationId="{B5F38A74-2C07-4955-8759-1337F4955449}"/>
          </ac:picMkLst>
        </pc:picChg>
      </pc:sldChg>
      <pc:sldChg chg="addSp delSp modSp add del">
        <pc:chgData name="Ромашова Ксения" userId="d2402f7e-b233-4333-ab43-2f5788fe1ead" providerId="ADAL" clId="{F281DF8A-3BC6-42EF-8BB9-1CBDB9FC20A4}" dt="2023-06-28T14:47:40.671" v="1667" actId="2696"/>
        <pc:sldMkLst>
          <pc:docMk/>
          <pc:sldMk cId="1329347247" sldId="783"/>
        </pc:sldMkLst>
        <pc:spChg chg="mod">
          <ac:chgData name="Ромашова Ксения" userId="d2402f7e-b233-4333-ab43-2f5788fe1ead" providerId="ADAL" clId="{F281DF8A-3BC6-42EF-8BB9-1CBDB9FC20A4}" dt="2023-06-28T14:31:11.847" v="1175" actId="20577"/>
          <ac:spMkLst>
            <pc:docMk/>
            <pc:sldMk cId="1329347247" sldId="783"/>
            <ac:spMk id="4" creationId="{00000000-0000-0000-0000-000000000000}"/>
          </ac:spMkLst>
        </pc:spChg>
        <pc:spChg chg="del mod">
          <ac:chgData name="Ромашова Ксения" userId="d2402f7e-b233-4333-ab43-2f5788fe1ead" providerId="ADAL" clId="{F281DF8A-3BC6-42EF-8BB9-1CBDB9FC20A4}" dt="2023-06-28T14:32:12.412" v="1181" actId="478"/>
          <ac:spMkLst>
            <pc:docMk/>
            <pc:sldMk cId="1329347247" sldId="783"/>
            <ac:spMk id="8" creationId="{6678BC9C-EC89-4252-9DBA-681E719DBE0B}"/>
          </ac:spMkLst>
        </pc:spChg>
        <pc:graphicFrameChg chg="add mod">
          <ac:chgData name="Ромашова Ксения" userId="d2402f7e-b233-4333-ab43-2f5788fe1ead" providerId="ADAL" clId="{F281DF8A-3BC6-42EF-8BB9-1CBDB9FC20A4}" dt="2023-06-28T14:36:02.048" v="1299"/>
          <ac:graphicFrameMkLst>
            <pc:docMk/>
            <pc:sldMk cId="1329347247" sldId="783"/>
            <ac:graphicFrameMk id="9" creationId="{0C33F015-BFD0-449D-A814-A8F8CF5E22FB}"/>
          </ac:graphicFrameMkLst>
        </pc:graphicFrameChg>
        <pc:picChg chg="del">
          <ac:chgData name="Ромашова Ксения" userId="d2402f7e-b233-4333-ab43-2f5788fe1ead" providerId="ADAL" clId="{F281DF8A-3BC6-42EF-8BB9-1CBDB9FC20A4}" dt="2023-06-28T14:31:18.734" v="1176" actId="478"/>
          <ac:picMkLst>
            <pc:docMk/>
            <pc:sldMk cId="1329347247" sldId="783"/>
            <ac:picMk id="5" creationId="{2F7FCC3D-1A51-41B0-9629-68AD799BD796}"/>
          </ac:picMkLst>
        </pc:picChg>
        <pc:picChg chg="del">
          <ac:chgData name="Ромашова Ксения" userId="d2402f7e-b233-4333-ab43-2f5788fe1ead" providerId="ADAL" clId="{F281DF8A-3BC6-42EF-8BB9-1CBDB9FC20A4}" dt="2023-06-28T14:31:22.766" v="1178" actId="478"/>
          <ac:picMkLst>
            <pc:docMk/>
            <pc:sldMk cId="1329347247" sldId="783"/>
            <ac:picMk id="11" creationId="{445D8DE0-EBD1-4886-AE08-FC66DDE165FC}"/>
          </ac:picMkLst>
        </pc:picChg>
      </pc:sldChg>
      <pc:sldChg chg="addSp delSp modSp add del">
        <pc:chgData name="Ромашова Ксения" userId="d2402f7e-b233-4333-ab43-2f5788fe1ead" providerId="ADAL" clId="{F281DF8A-3BC6-42EF-8BB9-1CBDB9FC20A4}" dt="2023-06-28T14:48:04.970" v="1672" actId="2696"/>
        <pc:sldMkLst>
          <pc:docMk/>
          <pc:sldMk cId="876846766" sldId="784"/>
        </pc:sldMkLst>
        <pc:spChg chg="del">
          <ac:chgData name="Ромашова Ксения" userId="d2402f7e-b233-4333-ab43-2f5788fe1ead" providerId="ADAL" clId="{F281DF8A-3BC6-42EF-8BB9-1CBDB9FC20A4}" dt="2023-06-28T14:37:26.936" v="1399" actId="478"/>
          <ac:spMkLst>
            <pc:docMk/>
            <pc:sldMk cId="876846766" sldId="784"/>
            <ac:spMk id="2" creationId="{DDE5487F-D5F1-4BE2-8CBB-18F143991F60}"/>
          </ac:spMkLst>
        </pc:spChg>
        <pc:spChg chg="add">
          <ac:chgData name="Ромашова Ксения" userId="d2402f7e-b233-4333-ab43-2f5788fe1ead" providerId="ADAL" clId="{F281DF8A-3BC6-42EF-8BB9-1CBDB9FC20A4}" dt="2023-06-28T14:37:27.939" v="1400"/>
          <ac:spMkLst>
            <pc:docMk/>
            <pc:sldMk cId="876846766" sldId="784"/>
            <ac:spMk id="4" creationId="{3A423F33-0F0A-4FD0-97EE-9EB800D0D35C}"/>
          </ac:spMkLst>
        </pc:spChg>
        <pc:spChg chg="add mod">
          <ac:chgData name="Ромашова Ксения" userId="d2402f7e-b233-4333-ab43-2f5788fe1ead" providerId="ADAL" clId="{F281DF8A-3BC6-42EF-8BB9-1CBDB9FC20A4}" dt="2023-06-28T14:38:37.580" v="1478" actId="1076"/>
          <ac:spMkLst>
            <pc:docMk/>
            <pc:sldMk cId="876846766" sldId="784"/>
            <ac:spMk id="6" creationId="{5E3D5DB6-1046-470C-8035-763FC421C4DB}"/>
          </ac:spMkLst>
        </pc:spChg>
        <pc:picChg chg="add mod">
          <ac:chgData name="Ромашова Ксения" userId="d2402f7e-b233-4333-ab43-2f5788fe1ead" providerId="ADAL" clId="{F281DF8A-3BC6-42EF-8BB9-1CBDB9FC20A4}" dt="2023-06-28T14:38:37.580" v="1478" actId="1076"/>
          <ac:picMkLst>
            <pc:docMk/>
            <pc:sldMk cId="876846766" sldId="784"/>
            <ac:picMk id="5" creationId="{5B0DB1DE-ECEE-4ECC-B0D2-5D1BA5D93A5C}"/>
          </ac:picMkLst>
        </pc:picChg>
      </pc:sldChg>
      <pc:sldChg chg="add del">
        <pc:chgData name="Ромашова Ксения" userId="d2402f7e-b233-4333-ab43-2f5788fe1ead" providerId="ADAL" clId="{F281DF8A-3BC6-42EF-8BB9-1CBDB9FC20A4}" dt="2023-06-28T14:37:07.258" v="1397"/>
        <pc:sldMkLst>
          <pc:docMk/>
          <pc:sldMk cId="2046952165" sldId="784"/>
        </pc:sldMkLst>
      </pc:sldChg>
      <pc:sldChg chg="addSp delSp modSp add del">
        <pc:chgData name="Ромашова Ксения" userId="d2402f7e-b233-4333-ab43-2f5788fe1ead" providerId="ADAL" clId="{F281DF8A-3BC6-42EF-8BB9-1CBDB9FC20A4}" dt="2023-06-28T14:48:35.584" v="1689" actId="2696"/>
        <pc:sldMkLst>
          <pc:docMk/>
          <pc:sldMk cId="4275668707" sldId="785"/>
        </pc:sldMkLst>
        <pc:spChg chg="del">
          <ac:chgData name="Ромашова Ксения" userId="d2402f7e-b233-4333-ab43-2f5788fe1ead" providerId="ADAL" clId="{F281DF8A-3BC6-42EF-8BB9-1CBDB9FC20A4}" dt="2023-06-28T14:39:03.808" v="1480" actId="478"/>
          <ac:spMkLst>
            <pc:docMk/>
            <pc:sldMk cId="4275668707" sldId="785"/>
            <ac:spMk id="4" creationId="{3A423F33-0F0A-4FD0-97EE-9EB800D0D35C}"/>
          </ac:spMkLst>
        </pc:spChg>
        <pc:spChg chg="del">
          <ac:chgData name="Ромашова Ксения" userId="d2402f7e-b233-4333-ab43-2f5788fe1ead" providerId="ADAL" clId="{F281DF8A-3BC6-42EF-8BB9-1CBDB9FC20A4}" dt="2023-06-28T14:39:06.673" v="1482" actId="478"/>
          <ac:spMkLst>
            <pc:docMk/>
            <pc:sldMk cId="4275668707" sldId="785"/>
            <ac:spMk id="6" creationId="{5E3D5DB6-1046-470C-8035-763FC421C4DB}"/>
          </ac:spMkLst>
        </pc:spChg>
        <pc:spChg chg="add">
          <ac:chgData name="Ромашова Ксения" userId="d2402f7e-b233-4333-ab43-2f5788fe1ead" providerId="ADAL" clId="{F281DF8A-3BC6-42EF-8BB9-1CBDB9FC20A4}" dt="2023-06-28T14:39:04.162" v="1481"/>
          <ac:spMkLst>
            <pc:docMk/>
            <pc:sldMk cId="4275668707" sldId="785"/>
            <ac:spMk id="7" creationId="{DCE5A0A8-EDB2-426B-9318-11C13129FD42}"/>
          </ac:spMkLst>
        </pc:spChg>
        <pc:spChg chg="add mod">
          <ac:chgData name="Ромашова Ксения" userId="d2402f7e-b233-4333-ab43-2f5788fe1ead" providerId="ADAL" clId="{F281DF8A-3BC6-42EF-8BB9-1CBDB9FC20A4}" dt="2023-06-28T14:39:20.587" v="1487" actId="20577"/>
          <ac:spMkLst>
            <pc:docMk/>
            <pc:sldMk cId="4275668707" sldId="785"/>
            <ac:spMk id="8" creationId="{5B563F39-11B2-47D2-AC8A-BCD2507A26C7}"/>
          </ac:spMkLst>
        </pc:spChg>
        <pc:picChg chg="del">
          <ac:chgData name="Ромашова Ксения" userId="d2402f7e-b233-4333-ab43-2f5788fe1ead" providerId="ADAL" clId="{F281DF8A-3BC6-42EF-8BB9-1CBDB9FC20A4}" dt="2023-06-28T14:39:08.357" v="1483" actId="478"/>
          <ac:picMkLst>
            <pc:docMk/>
            <pc:sldMk cId="4275668707" sldId="785"/>
            <ac:picMk id="5" creationId="{5B0DB1DE-ECEE-4ECC-B0D2-5D1BA5D93A5C}"/>
          </ac:picMkLst>
        </pc:picChg>
      </pc:sldChg>
      <pc:sldChg chg="addSp delSp modSp add">
        <pc:chgData name="Ромашова Ксения" userId="d2402f7e-b233-4333-ab43-2f5788fe1ead" providerId="ADAL" clId="{F281DF8A-3BC6-42EF-8BB9-1CBDB9FC20A4}" dt="2023-06-28T14:44:54.622" v="1638"/>
        <pc:sldMkLst>
          <pc:docMk/>
          <pc:sldMk cId="574657567" sldId="786"/>
        </pc:sldMkLst>
        <pc:spChg chg="del">
          <ac:chgData name="Ромашова Ксения" userId="d2402f7e-b233-4333-ab43-2f5788fe1ead" providerId="ADAL" clId="{F281DF8A-3BC6-42EF-8BB9-1CBDB9FC20A4}" dt="2023-06-28T14:44:42.383" v="1635" actId="478"/>
          <ac:spMkLst>
            <pc:docMk/>
            <pc:sldMk cId="574657567" sldId="786"/>
            <ac:spMk id="3" creationId="{2DCCBFB5-90A1-459E-ACA4-15CBD9C1868F}"/>
          </ac:spMkLst>
        </pc:spChg>
        <pc:spChg chg="mod">
          <ac:chgData name="Ромашова Ксения" userId="d2402f7e-b233-4333-ab43-2f5788fe1ead" providerId="ADAL" clId="{F281DF8A-3BC6-42EF-8BB9-1CBDB9FC20A4}" dt="2023-06-28T14:44:50.120" v="1637"/>
          <ac:spMkLst>
            <pc:docMk/>
            <pc:sldMk cId="574657567" sldId="786"/>
            <ac:spMk id="9" creationId="{A34FADC4-FC98-4AF3-859F-2BC9A73B5E84}"/>
          </ac:spMkLst>
        </pc:spChg>
        <pc:spChg chg="add">
          <ac:chgData name="Ромашова Ксения" userId="d2402f7e-b233-4333-ab43-2f5788fe1ead" providerId="ADAL" clId="{F281DF8A-3BC6-42EF-8BB9-1CBDB9FC20A4}" dt="2023-06-28T14:44:54.622" v="1638"/>
          <ac:spMkLst>
            <pc:docMk/>
            <pc:sldMk cId="574657567" sldId="786"/>
            <ac:spMk id="32" creationId="{046C8FC9-FCCE-4020-9B0E-BA43E1022B07}"/>
          </ac:spMkLst>
        </pc:spChg>
        <pc:spChg chg="add">
          <ac:chgData name="Ромашова Ксения" userId="d2402f7e-b233-4333-ab43-2f5788fe1ead" providerId="ADAL" clId="{F281DF8A-3BC6-42EF-8BB9-1CBDB9FC20A4}" dt="2023-06-28T14:44:54.622" v="1638"/>
          <ac:spMkLst>
            <pc:docMk/>
            <pc:sldMk cId="574657567" sldId="786"/>
            <ac:spMk id="33" creationId="{6FA3E0AB-11A1-46AB-8CC6-C8DF54EE61A2}"/>
          </ac:spMkLst>
        </pc:spChg>
        <pc:grpChg chg="del">
          <ac:chgData name="Ромашова Ксения" userId="d2402f7e-b233-4333-ab43-2f5788fe1ead" providerId="ADAL" clId="{F281DF8A-3BC6-42EF-8BB9-1CBDB9FC20A4}" dt="2023-06-28T14:44:41.314" v="1634" actId="478"/>
          <ac:grpSpMkLst>
            <pc:docMk/>
            <pc:sldMk cId="574657567" sldId="786"/>
            <ac:grpSpMk id="31" creationId="{585911E9-15DA-4843-A8A9-BD958256ED5E}"/>
          </ac:grpSpMkLst>
        </pc:grpChg>
      </pc:sldChg>
      <pc:sldChg chg="addSp modSp add">
        <pc:chgData name="Ромашова Ксения" userId="d2402f7e-b233-4333-ab43-2f5788fe1ead" providerId="ADAL" clId="{F281DF8A-3BC6-42EF-8BB9-1CBDB9FC20A4}" dt="2023-06-28T14:45:23.438" v="1643"/>
        <pc:sldMkLst>
          <pc:docMk/>
          <pc:sldMk cId="3171295558" sldId="787"/>
        </pc:sldMkLst>
        <pc:spChg chg="add">
          <ac:chgData name="Ромашова Ксения" userId="d2402f7e-b233-4333-ab43-2f5788fe1ead" providerId="ADAL" clId="{F281DF8A-3BC6-42EF-8BB9-1CBDB9FC20A4}" dt="2023-06-28T14:45:23.438" v="1643"/>
          <ac:spMkLst>
            <pc:docMk/>
            <pc:sldMk cId="3171295558" sldId="787"/>
            <ac:spMk id="3" creationId="{C08408C1-6B27-46DA-8B62-833F96D31A8A}"/>
          </ac:spMkLst>
        </pc:spChg>
        <pc:spChg chg="mod">
          <ac:chgData name="Ромашова Ксения" userId="d2402f7e-b233-4333-ab43-2f5788fe1ead" providerId="ADAL" clId="{F281DF8A-3BC6-42EF-8BB9-1CBDB9FC20A4}" dt="2023-06-28T14:45:11.087" v="1642" actId="14100"/>
          <ac:spMkLst>
            <pc:docMk/>
            <pc:sldMk cId="3171295558" sldId="787"/>
            <ac:spMk id="9" creationId="{A34FADC4-FC98-4AF3-859F-2BC9A73B5E84}"/>
          </ac:spMkLst>
        </pc:spChg>
        <pc:spChg chg="add">
          <ac:chgData name="Ромашова Ксения" userId="d2402f7e-b233-4333-ab43-2f5788fe1ead" providerId="ADAL" clId="{F281DF8A-3BC6-42EF-8BB9-1CBDB9FC20A4}" dt="2023-06-28T14:45:23.438" v="1643"/>
          <ac:spMkLst>
            <pc:docMk/>
            <pc:sldMk cId="3171295558" sldId="787"/>
            <ac:spMk id="10" creationId="{14B74276-7630-4B4E-A5CD-AD071305858E}"/>
          </ac:spMkLst>
        </pc:spChg>
        <pc:spChg chg="add">
          <ac:chgData name="Ромашова Ксения" userId="d2402f7e-b233-4333-ab43-2f5788fe1ead" providerId="ADAL" clId="{F281DF8A-3BC6-42EF-8BB9-1CBDB9FC20A4}" dt="2023-06-28T14:45:23.438" v="1643"/>
          <ac:spMkLst>
            <pc:docMk/>
            <pc:sldMk cId="3171295558" sldId="787"/>
            <ac:spMk id="12" creationId="{17858C2E-C08C-4651-8938-E8DD50ECE8D2}"/>
          </ac:spMkLst>
        </pc:spChg>
        <pc:picChg chg="add">
          <ac:chgData name="Ромашова Ксения" userId="d2402f7e-b233-4333-ab43-2f5788fe1ead" providerId="ADAL" clId="{F281DF8A-3BC6-42EF-8BB9-1CBDB9FC20A4}" dt="2023-06-28T14:45:23.438" v="1643"/>
          <ac:picMkLst>
            <pc:docMk/>
            <pc:sldMk cId="3171295558" sldId="787"/>
            <ac:picMk id="4" creationId="{1B13F9F8-BD11-44FC-8281-268DAA781BAA}"/>
          </ac:picMkLst>
        </pc:picChg>
        <pc:picChg chg="add">
          <ac:chgData name="Ромашова Ксения" userId="d2402f7e-b233-4333-ab43-2f5788fe1ead" providerId="ADAL" clId="{F281DF8A-3BC6-42EF-8BB9-1CBDB9FC20A4}" dt="2023-06-28T14:45:23.438" v="1643"/>
          <ac:picMkLst>
            <pc:docMk/>
            <pc:sldMk cId="3171295558" sldId="787"/>
            <ac:picMk id="11" creationId="{32D9F0DA-F7FC-4EB2-B3F2-17B955A27BC6}"/>
          </ac:picMkLst>
        </pc:picChg>
        <pc:cxnChg chg="add">
          <ac:chgData name="Ромашова Ксения" userId="d2402f7e-b233-4333-ab43-2f5788fe1ead" providerId="ADAL" clId="{F281DF8A-3BC6-42EF-8BB9-1CBDB9FC20A4}" dt="2023-06-28T14:45:23.438" v="1643"/>
          <ac:cxnSpMkLst>
            <pc:docMk/>
            <pc:sldMk cId="3171295558" sldId="787"/>
            <ac:cxnSpMk id="5" creationId="{90559391-4A45-4B4B-B263-8352BF8401FC}"/>
          </ac:cxnSpMkLst>
        </pc:cxnChg>
        <pc:cxnChg chg="add">
          <ac:chgData name="Ромашова Ксения" userId="d2402f7e-b233-4333-ab43-2f5788fe1ead" providerId="ADAL" clId="{F281DF8A-3BC6-42EF-8BB9-1CBDB9FC20A4}" dt="2023-06-28T14:45:23.438" v="1643"/>
          <ac:cxnSpMkLst>
            <pc:docMk/>
            <pc:sldMk cId="3171295558" sldId="787"/>
            <ac:cxnSpMk id="6" creationId="{4A916C43-ED45-47BC-B4F7-8A1BB5BCD965}"/>
          </ac:cxnSpMkLst>
        </pc:cxnChg>
        <pc:cxnChg chg="add">
          <ac:chgData name="Ромашова Ксения" userId="d2402f7e-b233-4333-ab43-2f5788fe1ead" providerId="ADAL" clId="{F281DF8A-3BC6-42EF-8BB9-1CBDB9FC20A4}" dt="2023-06-28T14:45:23.438" v="1643"/>
          <ac:cxnSpMkLst>
            <pc:docMk/>
            <pc:sldMk cId="3171295558" sldId="787"/>
            <ac:cxnSpMk id="7" creationId="{449A3390-AE99-4875-A7C1-D99BA26838CE}"/>
          </ac:cxnSpMkLst>
        </pc:cxnChg>
        <pc:cxnChg chg="add">
          <ac:chgData name="Ромашова Ксения" userId="d2402f7e-b233-4333-ab43-2f5788fe1ead" providerId="ADAL" clId="{F281DF8A-3BC6-42EF-8BB9-1CBDB9FC20A4}" dt="2023-06-28T14:45:23.438" v="1643"/>
          <ac:cxnSpMkLst>
            <pc:docMk/>
            <pc:sldMk cId="3171295558" sldId="787"/>
            <ac:cxnSpMk id="8" creationId="{27F588A5-027A-45A4-B497-C74CCA3D232B}"/>
          </ac:cxnSpMkLst>
        </pc:cxnChg>
      </pc:sldChg>
      <pc:sldChg chg="addSp modSp add">
        <pc:chgData name="Ромашова Ксения" userId="d2402f7e-b233-4333-ab43-2f5788fe1ead" providerId="ADAL" clId="{F281DF8A-3BC6-42EF-8BB9-1CBDB9FC20A4}" dt="2023-06-28T14:45:48.462" v="1647"/>
        <pc:sldMkLst>
          <pc:docMk/>
          <pc:sldMk cId="3629904404" sldId="788"/>
        </pc:sldMkLst>
        <pc:spChg chg="add">
          <ac:chgData name="Ромашова Ксения" userId="d2402f7e-b233-4333-ab43-2f5788fe1ead" providerId="ADAL" clId="{F281DF8A-3BC6-42EF-8BB9-1CBDB9FC20A4}" dt="2023-06-28T14:45:48.462" v="1647"/>
          <ac:spMkLst>
            <pc:docMk/>
            <pc:sldMk cId="3629904404" sldId="788"/>
            <ac:spMk id="3" creationId="{787C15E9-1E1E-4250-A6B9-6A1DC9323E6D}"/>
          </ac:spMkLst>
        </pc:spChg>
        <pc:spChg chg="mod">
          <ac:chgData name="Ромашова Ксения" userId="d2402f7e-b233-4333-ab43-2f5788fe1ead" providerId="ADAL" clId="{F281DF8A-3BC6-42EF-8BB9-1CBDB9FC20A4}" dt="2023-06-28T14:45:39.793" v="1646"/>
          <ac:spMkLst>
            <pc:docMk/>
            <pc:sldMk cId="3629904404" sldId="788"/>
            <ac:spMk id="9" creationId="{A34FADC4-FC98-4AF3-859F-2BC9A73B5E84}"/>
          </ac:spMkLst>
        </pc:spChg>
        <pc:picChg chg="add">
          <ac:chgData name="Ромашова Ксения" userId="d2402f7e-b233-4333-ab43-2f5788fe1ead" providerId="ADAL" clId="{F281DF8A-3BC6-42EF-8BB9-1CBDB9FC20A4}" dt="2023-06-28T14:45:48.462" v="1647"/>
          <ac:picMkLst>
            <pc:docMk/>
            <pc:sldMk cId="3629904404" sldId="788"/>
            <ac:picMk id="6" creationId="{45E516D9-D137-4619-A61F-F944D4F4409E}"/>
          </ac:picMkLst>
        </pc:picChg>
        <pc:cxnChg chg="add">
          <ac:chgData name="Ромашова Ксения" userId="d2402f7e-b233-4333-ab43-2f5788fe1ead" providerId="ADAL" clId="{F281DF8A-3BC6-42EF-8BB9-1CBDB9FC20A4}" dt="2023-06-28T14:45:48.462" v="1647"/>
          <ac:cxnSpMkLst>
            <pc:docMk/>
            <pc:sldMk cId="3629904404" sldId="788"/>
            <ac:cxnSpMk id="4" creationId="{44992E97-9F47-4BAC-80D6-2A50279828F3}"/>
          </ac:cxnSpMkLst>
        </pc:cxnChg>
        <pc:cxnChg chg="add">
          <ac:chgData name="Ромашова Ксения" userId="d2402f7e-b233-4333-ab43-2f5788fe1ead" providerId="ADAL" clId="{F281DF8A-3BC6-42EF-8BB9-1CBDB9FC20A4}" dt="2023-06-28T14:45:48.462" v="1647"/>
          <ac:cxnSpMkLst>
            <pc:docMk/>
            <pc:sldMk cId="3629904404" sldId="788"/>
            <ac:cxnSpMk id="5" creationId="{E7A08BB3-C1F6-48C2-8022-8346492CDC17}"/>
          </ac:cxnSpMkLst>
        </pc:cxnChg>
      </pc:sldChg>
      <pc:sldChg chg="addSp modSp add">
        <pc:chgData name="Ромашова Ксения" userId="d2402f7e-b233-4333-ab43-2f5788fe1ead" providerId="ADAL" clId="{F281DF8A-3BC6-42EF-8BB9-1CBDB9FC20A4}" dt="2023-06-28T14:46:18.373" v="1651"/>
        <pc:sldMkLst>
          <pc:docMk/>
          <pc:sldMk cId="1582543037" sldId="789"/>
        </pc:sldMkLst>
        <pc:spChg chg="mod">
          <ac:chgData name="Ромашова Ксения" userId="d2402f7e-b233-4333-ab43-2f5788fe1ead" providerId="ADAL" clId="{F281DF8A-3BC6-42EF-8BB9-1CBDB9FC20A4}" dt="2023-06-28T14:46:18.373" v="1651"/>
          <ac:spMkLst>
            <pc:docMk/>
            <pc:sldMk cId="1582543037" sldId="789"/>
            <ac:spMk id="9" creationId="{A34FADC4-FC98-4AF3-859F-2BC9A73B5E84}"/>
          </ac:spMkLst>
        </pc:spChg>
        <pc:spChg chg="add">
          <ac:chgData name="Ромашова Ксения" userId="d2402f7e-b233-4333-ab43-2f5788fe1ead" providerId="ADAL" clId="{F281DF8A-3BC6-42EF-8BB9-1CBDB9FC20A4}" dt="2023-06-28T14:46:11.190" v="1650"/>
          <ac:spMkLst>
            <pc:docMk/>
            <pc:sldMk cId="1582543037" sldId="789"/>
            <ac:spMk id="16" creationId="{EBB3B25B-D553-4C6E-92A9-2E72D47508A7}"/>
          </ac:spMkLst>
        </pc:spChg>
        <pc:spChg chg="add">
          <ac:chgData name="Ромашова Ксения" userId="d2402f7e-b233-4333-ab43-2f5788fe1ead" providerId="ADAL" clId="{F281DF8A-3BC6-42EF-8BB9-1CBDB9FC20A4}" dt="2023-06-28T14:46:11.190" v="1650"/>
          <ac:spMkLst>
            <pc:docMk/>
            <pc:sldMk cId="1582543037" sldId="789"/>
            <ac:spMk id="17" creationId="{BE3E9208-851A-43C8-91D6-45B4D7359BCD}"/>
          </ac:spMkLst>
        </pc:spChg>
        <pc:grpChg chg="add">
          <ac:chgData name="Ромашова Ксения" userId="d2402f7e-b233-4333-ab43-2f5788fe1ead" providerId="ADAL" clId="{F281DF8A-3BC6-42EF-8BB9-1CBDB9FC20A4}" dt="2023-06-28T14:46:11.190" v="1650"/>
          <ac:grpSpMkLst>
            <pc:docMk/>
            <pc:sldMk cId="1582543037" sldId="789"/>
            <ac:grpSpMk id="3" creationId="{4A73F11E-B5F3-4110-AE0B-8013B010D4D5}"/>
          </ac:grpSpMkLst>
        </pc:grpChg>
      </pc:sldChg>
      <pc:sldChg chg="addSp modSp add">
        <pc:chgData name="Ромашова Ксения" userId="d2402f7e-b233-4333-ab43-2f5788fe1ead" providerId="ADAL" clId="{F281DF8A-3BC6-42EF-8BB9-1CBDB9FC20A4}" dt="2023-06-28T14:47:16.468" v="1661" actId="1076"/>
        <pc:sldMkLst>
          <pc:docMk/>
          <pc:sldMk cId="3700600259" sldId="790"/>
        </pc:sldMkLst>
        <pc:spChg chg="add mod">
          <ac:chgData name="Ромашова Ксения" userId="d2402f7e-b233-4333-ab43-2f5788fe1ead" providerId="ADAL" clId="{F281DF8A-3BC6-42EF-8BB9-1CBDB9FC20A4}" dt="2023-06-28T14:47:07.638" v="1660" actId="1076"/>
          <ac:spMkLst>
            <pc:docMk/>
            <pc:sldMk cId="3700600259" sldId="790"/>
            <ac:spMk id="3" creationId="{5413C526-8204-475D-87F1-AA80A6AFFEB1}"/>
          </ac:spMkLst>
        </pc:spChg>
        <pc:spChg chg="mod">
          <ac:chgData name="Ромашова Ксения" userId="d2402f7e-b233-4333-ab43-2f5788fe1ead" providerId="ADAL" clId="{F281DF8A-3BC6-42EF-8BB9-1CBDB9FC20A4}" dt="2023-06-28T14:46:46.056" v="1656"/>
          <ac:spMkLst>
            <pc:docMk/>
            <pc:sldMk cId="3700600259" sldId="790"/>
            <ac:spMk id="9" creationId="{A34FADC4-FC98-4AF3-859F-2BC9A73B5E84}"/>
          </ac:spMkLst>
        </pc:spChg>
        <pc:picChg chg="add mod">
          <ac:chgData name="Ромашова Ксения" userId="d2402f7e-b233-4333-ab43-2f5788fe1ead" providerId="ADAL" clId="{F281DF8A-3BC6-42EF-8BB9-1CBDB9FC20A4}" dt="2023-06-28T14:47:07.638" v="1660" actId="1076"/>
          <ac:picMkLst>
            <pc:docMk/>
            <pc:sldMk cId="3700600259" sldId="790"/>
            <ac:picMk id="4" creationId="{4E8156E4-7A5B-4C43-AAEB-2007252A74BA}"/>
          </ac:picMkLst>
        </pc:picChg>
        <pc:picChg chg="add mod">
          <ac:chgData name="Ромашова Ксения" userId="d2402f7e-b233-4333-ab43-2f5788fe1ead" providerId="ADAL" clId="{F281DF8A-3BC6-42EF-8BB9-1CBDB9FC20A4}" dt="2023-06-28T14:47:16.468" v="1661" actId="1076"/>
          <ac:picMkLst>
            <pc:docMk/>
            <pc:sldMk cId="3700600259" sldId="790"/>
            <ac:picMk id="5" creationId="{CEEAF041-B3AE-4CC9-BEBF-2775A4268B79}"/>
          </ac:picMkLst>
        </pc:picChg>
      </pc:sldChg>
      <pc:sldChg chg="addSp modSp add">
        <pc:chgData name="Ромашова Ксения" userId="d2402f7e-b233-4333-ab43-2f5788fe1ead" providerId="ADAL" clId="{F281DF8A-3BC6-42EF-8BB9-1CBDB9FC20A4}" dt="2023-06-28T14:47:37.146" v="1666" actId="1076"/>
        <pc:sldMkLst>
          <pc:docMk/>
          <pc:sldMk cId="2146456252" sldId="791"/>
        </pc:sldMkLst>
        <pc:spChg chg="mod">
          <ac:chgData name="Ромашова Ксения" userId="d2402f7e-b233-4333-ab43-2f5788fe1ead" providerId="ADAL" clId="{F281DF8A-3BC6-42EF-8BB9-1CBDB9FC20A4}" dt="2023-06-28T14:47:26.379" v="1664" actId="20577"/>
          <ac:spMkLst>
            <pc:docMk/>
            <pc:sldMk cId="2146456252" sldId="791"/>
            <ac:spMk id="9" creationId="{A34FADC4-FC98-4AF3-859F-2BC9A73B5E84}"/>
          </ac:spMkLst>
        </pc:spChg>
        <pc:graphicFrameChg chg="add mod">
          <ac:chgData name="Ромашова Ксения" userId="d2402f7e-b233-4333-ab43-2f5788fe1ead" providerId="ADAL" clId="{F281DF8A-3BC6-42EF-8BB9-1CBDB9FC20A4}" dt="2023-06-28T14:47:37.146" v="1666" actId="1076"/>
          <ac:graphicFrameMkLst>
            <pc:docMk/>
            <pc:sldMk cId="2146456252" sldId="791"/>
            <ac:graphicFrameMk id="3" creationId="{BAEB24B1-9EB2-4168-8939-C093B5B2A143}"/>
          </ac:graphicFrameMkLst>
        </pc:graphicFrameChg>
      </pc:sldChg>
      <pc:sldChg chg="addSp modSp add">
        <pc:chgData name="Ромашова Ксения" userId="d2402f7e-b233-4333-ab43-2f5788fe1ead" providerId="ADAL" clId="{F281DF8A-3BC6-42EF-8BB9-1CBDB9FC20A4}" dt="2023-06-28T14:54:27.347" v="1710" actId="20577"/>
        <pc:sldMkLst>
          <pc:docMk/>
          <pc:sldMk cId="1505262307" sldId="792"/>
        </pc:sldMkLst>
        <pc:spChg chg="add mod">
          <ac:chgData name="Ромашова Ксения" userId="d2402f7e-b233-4333-ab43-2f5788fe1ead" providerId="ADAL" clId="{F281DF8A-3BC6-42EF-8BB9-1CBDB9FC20A4}" dt="2023-06-28T14:54:27.347" v="1710" actId="20577"/>
          <ac:spMkLst>
            <pc:docMk/>
            <pc:sldMk cId="1505262307" sldId="792"/>
            <ac:spMk id="4" creationId="{E30B3D03-0CD1-4DD6-96AE-E790694B38BC}"/>
          </ac:spMkLst>
        </pc:spChg>
        <pc:spChg chg="add">
          <ac:chgData name="Ромашова Ксения" userId="d2402f7e-b233-4333-ab43-2f5788fe1ead" providerId="ADAL" clId="{F281DF8A-3BC6-42EF-8BB9-1CBDB9FC20A4}" dt="2023-06-28T14:47:59.611" v="1671"/>
          <ac:spMkLst>
            <pc:docMk/>
            <pc:sldMk cId="1505262307" sldId="792"/>
            <ac:spMk id="5" creationId="{25FC1BEA-D99D-4E49-AA21-9D39E9F045D3}"/>
          </ac:spMkLst>
        </pc:spChg>
        <pc:spChg chg="mod">
          <ac:chgData name="Ромашова Ксения" userId="d2402f7e-b233-4333-ab43-2f5788fe1ead" providerId="ADAL" clId="{F281DF8A-3BC6-42EF-8BB9-1CBDB9FC20A4}" dt="2023-06-28T14:47:47.735" v="1669"/>
          <ac:spMkLst>
            <pc:docMk/>
            <pc:sldMk cId="1505262307" sldId="792"/>
            <ac:spMk id="9" creationId="{A34FADC4-FC98-4AF3-859F-2BC9A73B5E84}"/>
          </ac:spMkLst>
        </pc:spChg>
        <pc:picChg chg="add">
          <ac:chgData name="Ромашова Ксения" userId="d2402f7e-b233-4333-ab43-2f5788fe1ead" providerId="ADAL" clId="{F281DF8A-3BC6-42EF-8BB9-1CBDB9FC20A4}" dt="2023-06-28T14:47:53.857" v="1670"/>
          <ac:picMkLst>
            <pc:docMk/>
            <pc:sldMk cId="1505262307" sldId="792"/>
            <ac:picMk id="3" creationId="{EF6CA168-703E-4CE0-9E7B-933A09587740}"/>
          </ac:picMkLst>
        </pc:picChg>
      </pc:sldChg>
      <pc:sldChg chg="addSp modSp add">
        <pc:chgData name="Ромашова Ксения" userId="d2402f7e-b233-4333-ab43-2f5788fe1ead" providerId="ADAL" clId="{F281DF8A-3BC6-42EF-8BB9-1CBDB9FC20A4}" dt="2023-06-28T14:48:30.529" v="1688"/>
        <pc:sldMkLst>
          <pc:docMk/>
          <pc:sldMk cId="703308227" sldId="793"/>
        </pc:sldMkLst>
        <pc:spChg chg="add">
          <ac:chgData name="Ромашова Ксения" userId="d2402f7e-b233-4333-ab43-2f5788fe1ead" providerId="ADAL" clId="{F281DF8A-3BC6-42EF-8BB9-1CBDB9FC20A4}" dt="2023-06-28T14:48:30.529" v="1688"/>
          <ac:spMkLst>
            <pc:docMk/>
            <pc:sldMk cId="703308227" sldId="793"/>
            <ac:spMk id="3" creationId="{DF3F9356-1E35-4EBA-8394-6A1829C4CA94}"/>
          </ac:spMkLst>
        </pc:spChg>
        <pc:spChg chg="add">
          <ac:chgData name="Ромашова Ксения" userId="d2402f7e-b233-4333-ab43-2f5788fe1ead" providerId="ADAL" clId="{F281DF8A-3BC6-42EF-8BB9-1CBDB9FC20A4}" dt="2023-06-28T14:48:30.529" v="1688"/>
          <ac:spMkLst>
            <pc:docMk/>
            <pc:sldMk cId="703308227" sldId="793"/>
            <ac:spMk id="4" creationId="{B745D072-167E-4FA4-A688-76903017ACD1}"/>
          </ac:spMkLst>
        </pc:spChg>
        <pc:spChg chg="mod">
          <ac:chgData name="Ромашова Ксения" userId="d2402f7e-b233-4333-ab43-2f5788fe1ead" providerId="ADAL" clId="{F281DF8A-3BC6-42EF-8BB9-1CBDB9FC20A4}" dt="2023-06-28T14:48:26.801" v="1687" actId="20577"/>
          <ac:spMkLst>
            <pc:docMk/>
            <pc:sldMk cId="703308227" sldId="793"/>
            <ac:spMk id="9" creationId="{A34FADC4-FC98-4AF3-859F-2BC9A73B5E84}"/>
          </ac:spMkLst>
        </pc:spChg>
      </pc:sldChg>
      <pc:sldChg chg="addSp modSp add">
        <pc:chgData name="Ромашова Ксения" userId="d2402f7e-b233-4333-ab43-2f5788fe1ead" providerId="ADAL" clId="{F281DF8A-3BC6-42EF-8BB9-1CBDB9FC20A4}" dt="2023-06-28T14:48:49.726" v="1697" actId="20577"/>
        <pc:sldMkLst>
          <pc:docMk/>
          <pc:sldMk cId="2964132120" sldId="794"/>
        </pc:sldMkLst>
        <pc:spChg chg="add">
          <ac:chgData name="Ромашова Ксения" userId="d2402f7e-b233-4333-ab43-2f5788fe1ead" providerId="ADAL" clId="{F281DF8A-3BC6-42EF-8BB9-1CBDB9FC20A4}" dt="2023-06-28T14:48:45.100" v="1691"/>
          <ac:spMkLst>
            <pc:docMk/>
            <pc:sldMk cId="2964132120" sldId="794"/>
            <ac:spMk id="3" creationId="{40B0128A-42A1-49BD-BF0B-DD29F10625AA}"/>
          </ac:spMkLst>
        </pc:spChg>
        <pc:spChg chg="mod">
          <ac:chgData name="Ромашова Ксения" userId="d2402f7e-b233-4333-ab43-2f5788fe1ead" providerId="ADAL" clId="{F281DF8A-3BC6-42EF-8BB9-1CBDB9FC20A4}" dt="2023-06-28T14:48:49.726" v="1697" actId="20577"/>
          <ac:spMkLst>
            <pc:docMk/>
            <pc:sldMk cId="2964132120" sldId="794"/>
            <ac:spMk id="9" creationId="{A34FADC4-FC98-4AF3-859F-2BC9A73B5E84}"/>
          </ac:spMkLst>
        </pc:spChg>
      </pc:sldChg>
      <pc:sldChg chg="add del">
        <pc:chgData name="Ромашова Ксения" userId="d2402f7e-b233-4333-ab43-2f5788fe1ead" providerId="ADAL" clId="{F281DF8A-3BC6-42EF-8BB9-1CBDB9FC20A4}" dt="2023-06-28T14:49:14.292" v="1698" actId="2696"/>
        <pc:sldMkLst>
          <pc:docMk/>
          <pc:sldMk cId="98098245" sldId="795"/>
        </pc:sldMkLst>
      </pc:sldChg>
      <pc:sldChg chg="add">
        <pc:chgData name="Ромашова Ксения" userId="d2402f7e-b233-4333-ab43-2f5788fe1ead" providerId="ADAL" clId="{F281DF8A-3BC6-42EF-8BB9-1CBDB9FC20A4}" dt="2023-06-28T14:51:14.754" v="1701"/>
        <pc:sldMkLst>
          <pc:docMk/>
          <pc:sldMk cId="2808935683" sldId="795"/>
        </pc:sldMkLst>
      </pc:sldChg>
      <pc:sldChg chg="add">
        <pc:chgData name="Ромашова Ксения" userId="d2402f7e-b233-4333-ab43-2f5788fe1ead" providerId="ADAL" clId="{F281DF8A-3BC6-42EF-8BB9-1CBDB9FC20A4}" dt="2023-06-28T14:51:16.412" v="1702"/>
        <pc:sldMkLst>
          <pc:docMk/>
          <pc:sldMk cId="4116431506" sldId="796"/>
        </pc:sldMkLst>
      </pc:sldChg>
      <pc:sldMasterChg chg="delSldLayout">
        <pc:chgData name="Ромашова Ксения" userId="d2402f7e-b233-4333-ab43-2f5788fe1ead" providerId="ADAL" clId="{F281DF8A-3BC6-42EF-8BB9-1CBDB9FC20A4}" dt="2023-06-28T14:49:27.533" v="1700" actId="2696"/>
        <pc:sldMasterMkLst>
          <pc:docMk/>
          <pc:sldMasterMk cId="1944304987" sldId="2147483648"/>
        </pc:sldMasterMkLst>
        <pc:sldLayoutChg chg="del">
          <pc:chgData name="Ромашова Ксения" userId="d2402f7e-b233-4333-ab43-2f5788fe1ead" providerId="ADAL" clId="{F281DF8A-3BC6-42EF-8BB9-1CBDB9FC20A4}" dt="2023-06-28T14:49:27.533" v="1700" actId="2696"/>
          <pc:sldLayoutMkLst>
            <pc:docMk/>
            <pc:sldMasterMk cId="1944304987" sldId="2147483648"/>
            <pc:sldLayoutMk cId="1799814528" sldId="2147483666"/>
          </pc:sldLayoutMkLst>
        </pc:sldLayoutChg>
        <pc:sldLayoutChg chg="del">
          <pc:chgData name="Ромашова Ксения" userId="d2402f7e-b233-4333-ab43-2f5788fe1ead" providerId="ADAL" clId="{F281DF8A-3BC6-42EF-8BB9-1CBDB9FC20A4}" dt="2023-06-28T14:46:26.804" v="1653" actId="2696"/>
          <pc:sldLayoutMkLst>
            <pc:docMk/>
            <pc:sldMasterMk cId="1944304987" sldId="2147483648"/>
            <pc:sldLayoutMk cId="2716674998" sldId="2147483668"/>
          </pc:sldLayoutMkLst>
        </pc:sldLayoutChg>
        <pc:sldLayoutChg chg="del">
          <pc:chgData name="Ромашова Ксения" userId="d2402f7e-b233-4333-ab43-2f5788fe1ead" providerId="ADAL" clId="{F281DF8A-3BC6-42EF-8BB9-1CBDB9FC20A4}" dt="2023-06-28T13:26:34.940" v="779" actId="2696"/>
          <pc:sldLayoutMkLst>
            <pc:docMk/>
            <pc:sldMasterMk cId="1944304987" sldId="2147483648"/>
            <pc:sldLayoutMk cId="2729705647" sldId="2147483669"/>
          </pc:sldLayoutMkLst>
        </pc:sldLayoutChg>
        <pc:sldLayoutChg chg="del">
          <pc:chgData name="Ромашова Ксения" userId="d2402f7e-b233-4333-ab43-2f5788fe1ead" providerId="ADAL" clId="{F281DF8A-3BC6-42EF-8BB9-1CBDB9FC20A4}" dt="2023-06-28T14:17:13.952" v="997" actId="2696"/>
          <pc:sldLayoutMkLst>
            <pc:docMk/>
            <pc:sldMasterMk cId="1944304987" sldId="2147483648"/>
            <pc:sldLayoutMk cId="3783254349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99762-F1E9-4D12-A8C2-0B46D6AF67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20DB6-AF17-4A37-B6EA-E23D192829F2}">
      <dgm:prSet phldrT="[Текст]"/>
      <dgm:spPr>
        <a:solidFill>
          <a:srgbClr val="A4C538"/>
        </a:solidFill>
      </dgm:spPr>
      <dgm:t>
        <a:bodyPr/>
        <a:lstStyle/>
        <a:p>
          <a:r>
            <a:rPr lang="ru-RU" b="1" dirty="0">
              <a:latin typeface="+mn-lt"/>
            </a:rPr>
            <a:t>Пробирки без добавок</a:t>
          </a:r>
        </a:p>
      </dgm:t>
    </dgm:pt>
    <dgm:pt modelId="{2223A8EE-F823-4FC1-945E-F966C017CCD2}" type="parTrans" cxnId="{8DB689F2-C937-4ED7-869C-572FB1C050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D7B6EAA-84EF-4254-A031-054B66B5AAFD}" type="sibTrans" cxnId="{8DB689F2-C937-4ED7-869C-572FB1C050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EAD3BBE-C496-44FE-B6A1-EF9976457997}">
      <dgm:prSet phldrT="[Текст]"/>
      <dgm:spPr>
        <a:ln>
          <a:solidFill>
            <a:srgbClr val="00568C"/>
          </a:solidFill>
        </a:ln>
      </dgm:spPr>
      <dgm:t>
        <a:bodyPr/>
        <a:lstStyle/>
        <a:p>
          <a:pPr>
            <a:buClr>
              <a:srgbClr val="A4C538"/>
            </a:buClr>
            <a:buFont typeface="Wingdings" panose="05000000000000000000" pitchFamily="2" charset="2"/>
            <a:buChar char="ü"/>
          </a:pPr>
          <a:r>
            <a:rPr lang="ru-RU" dirty="0">
              <a:latin typeface="+mn-lt"/>
            </a:rPr>
            <a:t>Для</a:t>
          </a:r>
          <a:r>
            <a:rPr lang="ru-RU" baseline="0" dirty="0">
              <a:latin typeface="+mn-lt"/>
            </a:rPr>
            <a:t> общего анализа мочи</a:t>
          </a:r>
          <a:endParaRPr lang="ru-RU" dirty="0">
            <a:latin typeface="+mn-lt"/>
          </a:endParaRPr>
        </a:p>
      </dgm:t>
    </dgm:pt>
    <dgm:pt modelId="{C507C361-DE15-4625-BAA7-CDAA3BD7CF64}" type="parTrans" cxnId="{7F0E5374-9D59-4E05-B8BF-6BD80930A45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A927E90-3FCA-4F16-96D3-A40B9E20DD88}" type="sibTrans" cxnId="{7F0E5374-9D59-4E05-B8BF-6BD80930A45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3DE60E5-CF65-4157-AAB4-8C16751E3098}">
      <dgm:prSet phldrT="[Текст]"/>
      <dgm:spPr>
        <a:solidFill>
          <a:srgbClr val="A4C538"/>
        </a:solidFill>
      </dgm:spPr>
      <dgm:t>
        <a:bodyPr/>
        <a:lstStyle/>
        <a:p>
          <a:r>
            <a:rPr lang="ru-RU" altLang="ru-RU" b="1" dirty="0">
              <a:latin typeface="+mn-lt"/>
            </a:rPr>
            <a:t>Пробирки с борной кислотой </a:t>
          </a:r>
          <a:endParaRPr lang="ru-RU" b="1" dirty="0">
            <a:latin typeface="+mn-lt"/>
          </a:endParaRPr>
        </a:p>
      </dgm:t>
    </dgm:pt>
    <dgm:pt modelId="{E02A11E3-0FBE-4B4A-A65B-D961F98FCB5A}" type="parTrans" cxnId="{E0730D5B-749E-4536-B7C5-0CBD1578B8D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120F086-C677-4CDE-8018-C6A88A1B8FDF}" type="sibTrans" cxnId="{E0730D5B-749E-4536-B7C5-0CBD1578B8D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8088EE6-693E-4013-849D-5E3A9563E5BF}">
      <dgm:prSet phldrT="[Текст]"/>
      <dgm:spPr>
        <a:ln>
          <a:solidFill>
            <a:srgbClr val="00568C"/>
          </a:solidFill>
        </a:ln>
      </dgm:spPr>
      <dgm:t>
        <a:bodyPr/>
        <a:lstStyle/>
        <a:p>
          <a:pPr>
            <a:buClr>
              <a:srgbClr val="A4C538"/>
            </a:buClr>
            <a:buFont typeface="Wingdings" panose="05000000000000000000" pitchFamily="2" charset="2"/>
            <a:buChar char="ü"/>
          </a:pPr>
          <a:r>
            <a:rPr lang="ru-RU" altLang="ru-RU" dirty="0">
              <a:latin typeface="+mn-lt"/>
            </a:rPr>
            <a:t>Стабилизация бактериального состава пробы при комнатной температуре до 48 часов </a:t>
          </a:r>
          <a:endParaRPr lang="ru-RU" dirty="0">
            <a:latin typeface="+mn-lt"/>
          </a:endParaRPr>
        </a:p>
      </dgm:t>
    </dgm:pt>
    <dgm:pt modelId="{41969B3A-0F29-420F-B884-EE3F03D42FC5}" type="parTrans" cxnId="{A65674BF-1235-4470-8AE1-A09341863AC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7CBA73B-8CB5-48B9-BBD5-4F40C3BAA363}" type="sibTrans" cxnId="{A65674BF-1235-4470-8AE1-A09341863AC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97FBE4E-8944-4678-966F-86B32148E2C6}">
      <dgm:prSet phldrT="[Текст]"/>
      <dgm:spPr>
        <a:solidFill>
          <a:srgbClr val="A4C538"/>
        </a:solidFill>
        <a:ln>
          <a:noFill/>
        </a:ln>
      </dgm:spPr>
      <dgm:t>
        <a:bodyPr/>
        <a:lstStyle/>
        <a:p>
          <a:pPr>
            <a:buClr>
              <a:srgbClr val="A4C538"/>
            </a:buClr>
            <a:buFont typeface="Wingdings" panose="05000000000000000000" pitchFamily="2" charset="2"/>
            <a:buChar char="ü"/>
          </a:pPr>
          <a:r>
            <a:rPr lang="ru-RU" b="1" dirty="0">
              <a:latin typeface="+mn-lt"/>
            </a:rPr>
            <a:t>Пробирки с </a:t>
          </a:r>
          <a:r>
            <a:rPr lang="ru-RU" b="1" dirty="0" err="1">
              <a:latin typeface="+mn-lt"/>
            </a:rPr>
            <a:t>хлоргексидином</a:t>
          </a:r>
          <a:endParaRPr lang="ru-RU" b="1" dirty="0">
            <a:latin typeface="+mn-lt"/>
          </a:endParaRPr>
        </a:p>
      </dgm:t>
    </dgm:pt>
    <dgm:pt modelId="{0D9471B7-D692-4B94-B00E-EF28C5AB63FC}" type="sibTrans" cxnId="{1EC32A48-D8A3-46F2-9B9A-4E5E6DF6A72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9046A21-2D3E-4EF1-BC12-31D52E2A59B0}" type="parTrans" cxnId="{1EC32A48-D8A3-46F2-9B9A-4E5E6DF6A72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E69E269-6EA5-471A-A891-8C02D6397E33}">
      <dgm:prSet phldrT="[Текст]"/>
      <dgm:spPr>
        <a:noFill/>
        <a:ln>
          <a:solidFill>
            <a:srgbClr val="00568C"/>
          </a:solidFill>
        </a:ln>
      </dgm:spPr>
      <dgm:t>
        <a:bodyPr/>
        <a:lstStyle/>
        <a:p>
          <a:pPr>
            <a:buClr>
              <a:srgbClr val="A4C538"/>
            </a:buClr>
            <a:buFont typeface="Wingdings" panose="05000000000000000000" pitchFamily="2" charset="2"/>
            <a:buChar char="ü"/>
          </a:pPr>
          <a:r>
            <a:rPr lang="ru-RU" altLang="ru-RU" dirty="0">
              <a:latin typeface="+mn-lt"/>
            </a:rPr>
            <a:t>Стабилизация образца мочи, сохранение состава и морфологии форменных элементов при комнатной температуре до 72 часов</a:t>
          </a:r>
          <a:endParaRPr lang="ru-RU" b="1" dirty="0">
            <a:latin typeface="+mn-lt"/>
          </a:endParaRPr>
        </a:p>
      </dgm:t>
    </dgm:pt>
    <dgm:pt modelId="{40902EC3-830E-4FEB-874A-C274DEC22143}" type="sibTrans" cxnId="{753EECC8-B688-4FA5-AC2F-8A651CAE3990}">
      <dgm:prSet/>
      <dgm:spPr/>
      <dgm:t>
        <a:bodyPr/>
        <a:lstStyle/>
        <a:p>
          <a:endParaRPr lang="ru-RU"/>
        </a:p>
      </dgm:t>
    </dgm:pt>
    <dgm:pt modelId="{0E46B90C-D11F-4543-82A8-9A0FB1E2802D}" type="parTrans" cxnId="{753EECC8-B688-4FA5-AC2F-8A651CAE3990}">
      <dgm:prSet/>
      <dgm:spPr/>
      <dgm:t>
        <a:bodyPr/>
        <a:lstStyle/>
        <a:p>
          <a:endParaRPr lang="ru-RU"/>
        </a:p>
      </dgm:t>
    </dgm:pt>
    <dgm:pt modelId="{36FEF2FF-9CF6-44F7-90D7-A77AA41FFF6D}" type="pres">
      <dgm:prSet presAssocID="{69E99762-F1E9-4D12-A8C2-0B46D6AF67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ED7C1B-229F-43BB-996D-D88917CE0391}" type="pres">
      <dgm:prSet presAssocID="{84420DB6-AF17-4A37-B6EA-E23D192829F2}" presName="parentLin" presStyleCnt="0"/>
      <dgm:spPr/>
    </dgm:pt>
    <dgm:pt modelId="{25EC765C-79E9-4D50-B8B1-DE1F169AB0A6}" type="pres">
      <dgm:prSet presAssocID="{84420DB6-AF17-4A37-B6EA-E23D192829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E0F9C9-32B0-4628-A0EB-943055CE70AB}" type="pres">
      <dgm:prSet presAssocID="{84420DB6-AF17-4A37-B6EA-E23D192829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8AB5F-0722-478E-BF96-E33CAC97B9F1}" type="pres">
      <dgm:prSet presAssocID="{84420DB6-AF17-4A37-B6EA-E23D192829F2}" presName="negativeSpace" presStyleCnt="0"/>
      <dgm:spPr/>
    </dgm:pt>
    <dgm:pt modelId="{5F83F1AA-DB60-4C8B-ACE7-52A3AB6D54E3}" type="pres">
      <dgm:prSet presAssocID="{84420DB6-AF17-4A37-B6EA-E23D192829F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77996-9DA3-4D7F-B955-0AB1D72B52C0}" type="pres">
      <dgm:prSet presAssocID="{0D7B6EAA-84EF-4254-A031-054B66B5AAFD}" presName="spaceBetweenRectangles" presStyleCnt="0"/>
      <dgm:spPr/>
    </dgm:pt>
    <dgm:pt modelId="{23782178-4BAC-4069-82BB-5114A539D496}" type="pres">
      <dgm:prSet presAssocID="{03DE60E5-CF65-4157-AAB4-8C16751E3098}" presName="parentLin" presStyleCnt="0"/>
      <dgm:spPr/>
    </dgm:pt>
    <dgm:pt modelId="{3389391A-7506-4A3A-8AD4-767722118B5E}" type="pres">
      <dgm:prSet presAssocID="{03DE60E5-CF65-4157-AAB4-8C16751E30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75B80A-F9D4-440B-8823-26AAF5B894B1}" type="pres">
      <dgm:prSet presAssocID="{03DE60E5-CF65-4157-AAB4-8C16751E30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844DA-6755-4521-B627-2FEBEBC055BF}" type="pres">
      <dgm:prSet presAssocID="{03DE60E5-CF65-4157-AAB4-8C16751E3098}" presName="negativeSpace" presStyleCnt="0"/>
      <dgm:spPr/>
    </dgm:pt>
    <dgm:pt modelId="{586CB65F-55E5-4009-9CA6-EEA8CA70917A}" type="pres">
      <dgm:prSet presAssocID="{03DE60E5-CF65-4157-AAB4-8C16751E309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6918F-E7CC-44A0-B79F-18ADE2D3003C}" type="pres">
      <dgm:prSet presAssocID="{B120F086-C677-4CDE-8018-C6A88A1B8FDF}" presName="spaceBetweenRectangles" presStyleCnt="0"/>
      <dgm:spPr/>
    </dgm:pt>
    <dgm:pt modelId="{0CA4075F-D104-46E9-99BF-FE195DC053AD}" type="pres">
      <dgm:prSet presAssocID="{097FBE4E-8944-4678-966F-86B32148E2C6}" presName="parentLin" presStyleCnt="0"/>
      <dgm:spPr/>
    </dgm:pt>
    <dgm:pt modelId="{290DA1CC-8529-4F34-908A-81D7E76E6BE3}" type="pres">
      <dgm:prSet presAssocID="{097FBE4E-8944-4678-966F-86B32148E2C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19BD04-DE92-4117-9430-B3DE6BEAA571}" type="pres">
      <dgm:prSet presAssocID="{097FBE4E-8944-4678-966F-86B32148E2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8C72F-BFBC-4DFE-A2F9-5786D54C25FB}" type="pres">
      <dgm:prSet presAssocID="{097FBE4E-8944-4678-966F-86B32148E2C6}" presName="negativeSpace" presStyleCnt="0"/>
      <dgm:spPr/>
    </dgm:pt>
    <dgm:pt modelId="{102FBCDC-3308-4B6C-A8D6-E669593295CD}" type="pres">
      <dgm:prSet presAssocID="{097FBE4E-8944-4678-966F-86B32148E2C6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568C"/>
          </a:solidFill>
        </a:ln>
      </dgm:spPr>
      <dgm:t>
        <a:bodyPr/>
        <a:lstStyle/>
        <a:p>
          <a:endParaRPr lang="ru-RU"/>
        </a:p>
      </dgm:t>
    </dgm:pt>
  </dgm:ptLst>
  <dgm:cxnLst>
    <dgm:cxn modelId="{8DB689F2-C937-4ED7-869C-572FB1C05007}" srcId="{69E99762-F1E9-4D12-A8C2-0B46D6AF67B7}" destId="{84420DB6-AF17-4A37-B6EA-E23D192829F2}" srcOrd="0" destOrd="0" parTransId="{2223A8EE-F823-4FC1-945E-F966C017CCD2}" sibTransId="{0D7B6EAA-84EF-4254-A031-054B66B5AAFD}"/>
    <dgm:cxn modelId="{E0730D5B-749E-4536-B7C5-0CBD1578B8DB}" srcId="{69E99762-F1E9-4D12-A8C2-0B46D6AF67B7}" destId="{03DE60E5-CF65-4157-AAB4-8C16751E3098}" srcOrd="1" destOrd="0" parTransId="{E02A11E3-0FBE-4B4A-A65B-D961F98FCB5A}" sibTransId="{B120F086-C677-4CDE-8018-C6A88A1B8FDF}"/>
    <dgm:cxn modelId="{753EECC8-B688-4FA5-AC2F-8A651CAE3990}" srcId="{097FBE4E-8944-4678-966F-86B32148E2C6}" destId="{FE69E269-6EA5-471A-A891-8C02D6397E33}" srcOrd="0" destOrd="0" parTransId="{0E46B90C-D11F-4543-82A8-9A0FB1E2802D}" sibTransId="{40902EC3-830E-4FEB-874A-C274DEC22143}"/>
    <dgm:cxn modelId="{1EC32A48-D8A3-46F2-9B9A-4E5E6DF6A728}" srcId="{69E99762-F1E9-4D12-A8C2-0B46D6AF67B7}" destId="{097FBE4E-8944-4678-966F-86B32148E2C6}" srcOrd="2" destOrd="0" parTransId="{C9046A21-2D3E-4EF1-BC12-31D52E2A59B0}" sibTransId="{0D9471B7-D692-4B94-B00E-EF28C5AB63FC}"/>
    <dgm:cxn modelId="{32CC9BE0-E0D4-4E83-B516-FE9BA3226D28}" type="presOf" srcId="{03DE60E5-CF65-4157-AAB4-8C16751E3098}" destId="{9F75B80A-F9D4-440B-8823-26AAF5B894B1}" srcOrd="1" destOrd="0" presId="urn:microsoft.com/office/officeart/2005/8/layout/list1"/>
    <dgm:cxn modelId="{033D437E-8F03-4FD8-B917-A494F570EEFA}" type="presOf" srcId="{69E99762-F1E9-4D12-A8C2-0B46D6AF67B7}" destId="{36FEF2FF-9CF6-44F7-90D7-A77AA41FFF6D}" srcOrd="0" destOrd="0" presId="urn:microsoft.com/office/officeart/2005/8/layout/list1"/>
    <dgm:cxn modelId="{24FDFC9D-772B-47A4-B5F6-85C352373706}" type="presOf" srcId="{097FBE4E-8944-4678-966F-86B32148E2C6}" destId="{290DA1CC-8529-4F34-908A-81D7E76E6BE3}" srcOrd="0" destOrd="0" presId="urn:microsoft.com/office/officeart/2005/8/layout/list1"/>
    <dgm:cxn modelId="{A65674BF-1235-4470-8AE1-A09341863ACA}" srcId="{03DE60E5-CF65-4157-AAB4-8C16751E3098}" destId="{68088EE6-693E-4013-849D-5E3A9563E5BF}" srcOrd="0" destOrd="0" parTransId="{41969B3A-0F29-420F-B884-EE3F03D42FC5}" sibTransId="{67CBA73B-8CB5-48B9-BBD5-4F40C3BAA363}"/>
    <dgm:cxn modelId="{B814A998-F44E-4F4E-9821-4EF756D734C3}" type="presOf" srcId="{03DE60E5-CF65-4157-AAB4-8C16751E3098}" destId="{3389391A-7506-4A3A-8AD4-767722118B5E}" srcOrd="0" destOrd="0" presId="urn:microsoft.com/office/officeart/2005/8/layout/list1"/>
    <dgm:cxn modelId="{537F98B2-03F4-436C-BEF1-DFE0A33235AC}" type="presOf" srcId="{84420DB6-AF17-4A37-B6EA-E23D192829F2}" destId="{1CE0F9C9-32B0-4628-A0EB-943055CE70AB}" srcOrd="1" destOrd="0" presId="urn:microsoft.com/office/officeart/2005/8/layout/list1"/>
    <dgm:cxn modelId="{AB1E2ABA-8752-43B9-A1A4-0A61654E5F01}" type="presOf" srcId="{097FBE4E-8944-4678-966F-86B32148E2C6}" destId="{CC19BD04-DE92-4117-9430-B3DE6BEAA571}" srcOrd="1" destOrd="0" presId="urn:microsoft.com/office/officeart/2005/8/layout/list1"/>
    <dgm:cxn modelId="{7F0E5374-9D59-4E05-B8BF-6BD80930A459}" srcId="{84420DB6-AF17-4A37-B6EA-E23D192829F2}" destId="{FEAD3BBE-C496-44FE-B6A1-EF9976457997}" srcOrd="0" destOrd="0" parTransId="{C507C361-DE15-4625-BAA7-CDAA3BD7CF64}" sibTransId="{BA927E90-3FCA-4F16-96D3-A40B9E20DD88}"/>
    <dgm:cxn modelId="{2E90C9BC-8090-434A-952F-05972C91EB3E}" type="presOf" srcId="{84420DB6-AF17-4A37-B6EA-E23D192829F2}" destId="{25EC765C-79E9-4D50-B8B1-DE1F169AB0A6}" srcOrd="0" destOrd="0" presId="urn:microsoft.com/office/officeart/2005/8/layout/list1"/>
    <dgm:cxn modelId="{A1CD5135-C7B7-4A22-B162-9857154BAB78}" type="presOf" srcId="{68088EE6-693E-4013-849D-5E3A9563E5BF}" destId="{586CB65F-55E5-4009-9CA6-EEA8CA70917A}" srcOrd="0" destOrd="0" presId="urn:microsoft.com/office/officeart/2005/8/layout/list1"/>
    <dgm:cxn modelId="{6D6F6AEF-C4BD-4C0A-94CC-8CCD665592D2}" type="presOf" srcId="{FE69E269-6EA5-471A-A891-8C02D6397E33}" destId="{102FBCDC-3308-4B6C-A8D6-E669593295CD}" srcOrd="0" destOrd="0" presId="urn:microsoft.com/office/officeart/2005/8/layout/list1"/>
    <dgm:cxn modelId="{BCDD4C01-EDF2-4972-823B-74C28711C276}" type="presOf" srcId="{FEAD3BBE-C496-44FE-B6A1-EF9976457997}" destId="{5F83F1AA-DB60-4C8B-ACE7-52A3AB6D54E3}" srcOrd="0" destOrd="0" presId="urn:microsoft.com/office/officeart/2005/8/layout/list1"/>
    <dgm:cxn modelId="{5D44FC37-15F3-4045-985B-97F0FE385A3A}" type="presParOf" srcId="{36FEF2FF-9CF6-44F7-90D7-A77AA41FFF6D}" destId="{7BED7C1B-229F-43BB-996D-D88917CE0391}" srcOrd="0" destOrd="0" presId="urn:microsoft.com/office/officeart/2005/8/layout/list1"/>
    <dgm:cxn modelId="{3AA931B2-ED75-4E4A-A497-B5EE31B59E34}" type="presParOf" srcId="{7BED7C1B-229F-43BB-996D-D88917CE0391}" destId="{25EC765C-79E9-4D50-B8B1-DE1F169AB0A6}" srcOrd="0" destOrd="0" presId="urn:microsoft.com/office/officeart/2005/8/layout/list1"/>
    <dgm:cxn modelId="{F63A367A-70C4-4275-BD06-8E4A59E63D60}" type="presParOf" srcId="{7BED7C1B-229F-43BB-996D-D88917CE0391}" destId="{1CE0F9C9-32B0-4628-A0EB-943055CE70AB}" srcOrd="1" destOrd="0" presId="urn:microsoft.com/office/officeart/2005/8/layout/list1"/>
    <dgm:cxn modelId="{3B24B171-1475-483B-AF30-6CCA419F56D0}" type="presParOf" srcId="{36FEF2FF-9CF6-44F7-90D7-A77AA41FFF6D}" destId="{6248AB5F-0722-478E-BF96-E33CAC97B9F1}" srcOrd="1" destOrd="0" presId="urn:microsoft.com/office/officeart/2005/8/layout/list1"/>
    <dgm:cxn modelId="{CBEC64FF-F0BA-46AD-B5CF-37BBFB941020}" type="presParOf" srcId="{36FEF2FF-9CF6-44F7-90D7-A77AA41FFF6D}" destId="{5F83F1AA-DB60-4C8B-ACE7-52A3AB6D54E3}" srcOrd="2" destOrd="0" presId="urn:microsoft.com/office/officeart/2005/8/layout/list1"/>
    <dgm:cxn modelId="{DCE9D4D2-DE5F-46D7-B68B-777D6DB48BEC}" type="presParOf" srcId="{36FEF2FF-9CF6-44F7-90D7-A77AA41FFF6D}" destId="{31377996-9DA3-4D7F-B955-0AB1D72B52C0}" srcOrd="3" destOrd="0" presId="urn:microsoft.com/office/officeart/2005/8/layout/list1"/>
    <dgm:cxn modelId="{00CB27D6-5A03-4287-88C1-FCBFD53AE71F}" type="presParOf" srcId="{36FEF2FF-9CF6-44F7-90D7-A77AA41FFF6D}" destId="{23782178-4BAC-4069-82BB-5114A539D496}" srcOrd="4" destOrd="0" presId="urn:microsoft.com/office/officeart/2005/8/layout/list1"/>
    <dgm:cxn modelId="{4E94769F-D287-4D55-9468-75D5370115C6}" type="presParOf" srcId="{23782178-4BAC-4069-82BB-5114A539D496}" destId="{3389391A-7506-4A3A-8AD4-767722118B5E}" srcOrd="0" destOrd="0" presId="urn:microsoft.com/office/officeart/2005/8/layout/list1"/>
    <dgm:cxn modelId="{8201B789-262A-4343-947F-A8BACC3EB4B0}" type="presParOf" srcId="{23782178-4BAC-4069-82BB-5114A539D496}" destId="{9F75B80A-F9D4-440B-8823-26AAF5B894B1}" srcOrd="1" destOrd="0" presId="urn:microsoft.com/office/officeart/2005/8/layout/list1"/>
    <dgm:cxn modelId="{BE42948E-72BA-4370-A7CC-434714B6C8ED}" type="presParOf" srcId="{36FEF2FF-9CF6-44F7-90D7-A77AA41FFF6D}" destId="{D1C844DA-6755-4521-B627-2FEBEBC055BF}" srcOrd="5" destOrd="0" presId="urn:microsoft.com/office/officeart/2005/8/layout/list1"/>
    <dgm:cxn modelId="{13DFD7A5-5899-47E5-8FCD-28D989F5937F}" type="presParOf" srcId="{36FEF2FF-9CF6-44F7-90D7-A77AA41FFF6D}" destId="{586CB65F-55E5-4009-9CA6-EEA8CA70917A}" srcOrd="6" destOrd="0" presId="urn:microsoft.com/office/officeart/2005/8/layout/list1"/>
    <dgm:cxn modelId="{D756032A-E953-44AB-9730-38D2841CEB75}" type="presParOf" srcId="{36FEF2FF-9CF6-44F7-90D7-A77AA41FFF6D}" destId="{A066918F-E7CC-44A0-B79F-18ADE2D3003C}" srcOrd="7" destOrd="0" presId="urn:microsoft.com/office/officeart/2005/8/layout/list1"/>
    <dgm:cxn modelId="{78CE50C9-CF9B-42C9-8232-73ACE356D17E}" type="presParOf" srcId="{36FEF2FF-9CF6-44F7-90D7-A77AA41FFF6D}" destId="{0CA4075F-D104-46E9-99BF-FE195DC053AD}" srcOrd="8" destOrd="0" presId="urn:microsoft.com/office/officeart/2005/8/layout/list1"/>
    <dgm:cxn modelId="{F885467E-4687-4B02-8433-107D8FF01D20}" type="presParOf" srcId="{0CA4075F-D104-46E9-99BF-FE195DC053AD}" destId="{290DA1CC-8529-4F34-908A-81D7E76E6BE3}" srcOrd="0" destOrd="0" presId="urn:microsoft.com/office/officeart/2005/8/layout/list1"/>
    <dgm:cxn modelId="{FB8ED434-DB38-49A0-875D-A01867EE89B0}" type="presParOf" srcId="{0CA4075F-D104-46E9-99BF-FE195DC053AD}" destId="{CC19BD04-DE92-4117-9430-B3DE6BEAA571}" srcOrd="1" destOrd="0" presId="urn:microsoft.com/office/officeart/2005/8/layout/list1"/>
    <dgm:cxn modelId="{B8C75B3B-A687-4F5E-8CD1-2E28189007E4}" type="presParOf" srcId="{36FEF2FF-9CF6-44F7-90D7-A77AA41FFF6D}" destId="{4E78C72F-BFBC-4DFE-A2F9-5786D54C25FB}" srcOrd="9" destOrd="0" presId="urn:microsoft.com/office/officeart/2005/8/layout/list1"/>
    <dgm:cxn modelId="{A440CFEA-B9CF-42F5-8755-4FAC5FD76CB2}" type="presParOf" srcId="{36FEF2FF-9CF6-44F7-90D7-A77AA41FFF6D}" destId="{102FBCDC-3308-4B6C-A8D6-E669593295CD}" srcOrd="10" destOrd="0" presId="urn:microsoft.com/office/officeart/2005/8/layout/list1"/>
  </dgm:cxnLst>
  <dgm:bg/>
  <dgm:whole>
    <a:ln>
      <a:noFill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3F1AA-DB60-4C8B-ACE7-52A3AB6D54E3}">
      <dsp:nvSpPr>
        <dsp:cNvPr id="0" name=""/>
        <dsp:cNvSpPr/>
      </dsp:nvSpPr>
      <dsp:spPr>
        <a:xfrm>
          <a:off x="0" y="498184"/>
          <a:ext cx="1149065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6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803" tIns="416560" rIns="891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A4C538"/>
            </a:buClr>
            <a:buFont typeface="Wingdings" panose="05000000000000000000" pitchFamily="2" charset="2"/>
            <a:buChar char="••"/>
          </a:pPr>
          <a:r>
            <a:rPr lang="ru-RU" sz="2000" kern="1200" dirty="0">
              <a:latin typeface="+mn-lt"/>
            </a:rPr>
            <a:t>Для</a:t>
          </a:r>
          <a:r>
            <a:rPr lang="ru-RU" sz="2000" kern="1200" baseline="0" dirty="0">
              <a:latin typeface="+mn-lt"/>
            </a:rPr>
            <a:t> общего анализа мочи</a:t>
          </a:r>
          <a:endParaRPr lang="ru-RU" sz="2000" kern="1200" dirty="0">
            <a:latin typeface="+mn-lt"/>
          </a:endParaRPr>
        </a:p>
      </dsp:txBody>
      <dsp:txXfrm>
        <a:off x="0" y="498184"/>
        <a:ext cx="11490658" cy="850500"/>
      </dsp:txXfrm>
    </dsp:sp>
    <dsp:sp modelId="{1CE0F9C9-32B0-4628-A0EB-943055CE70AB}">
      <dsp:nvSpPr>
        <dsp:cNvPr id="0" name=""/>
        <dsp:cNvSpPr/>
      </dsp:nvSpPr>
      <dsp:spPr>
        <a:xfrm>
          <a:off x="574532" y="202984"/>
          <a:ext cx="8043461" cy="590400"/>
        </a:xfrm>
        <a:prstGeom prst="roundRect">
          <a:avLst/>
        </a:prstGeom>
        <a:solidFill>
          <a:srgbClr val="A4C5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24" tIns="0" rIns="3040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+mn-lt"/>
            </a:rPr>
            <a:t>Пробирки без добавок</a:t>
          </a:r>
        </a:p>
      </dsp:txBody>
      <dsp:txXfrm>
        <a:off x="574532" y="202984"/>
        <a:ext cx="8043461" cy="590400"/>
      </dsp:txXfrm>
    </dsp:sp>
    <dsp:sp modelId="{586CB65F-55E5-4009-9CA6-EEA8CA70917A}">
      <dsp:nvSpPr>
        <dsp:cNvPr id="0" name=""/>
        <dsp:cNvSpPr/>
      </dsp:nvSpPr>
      <dsp:spPr>
        <a:xfrm>
          <a:off x="0" y="1751885"/>
          <a:ext cx="1149065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6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803" tIns="416560" rIns="891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A4C538"/>
            </a:buClr>
            <a:buFont typeface="Wingdings" panose="05000000000000000000" pitchFamily="2" charset="2"/>
            <a:buChar char="••"/>
          </a:pPr>
          <a:r>
            <a:rPr lang="ru-RU" altLang="ru-RU" sz="2000" kern="1200" dirty="0">
              <a:latin typeface="+mn-lt"/>
            </a:rPr>
            <a:t>Стабилизация бактериального состава пробы при комнатной температуре до 48 часов </a:t>
          </a:r>
          <a:endParaRPr lang="ru-RU" sz="2000" kern="1200" dirty="0">
            <a:latin typeface="+mn-lt"/>
          </a:endParaRPr>
        </a:p>
      </dsp:txBody>
      <dsp:txXfrm>
        <a:off x="0" y="1751885"/>
        <a:ext cx="11490658" cy="850500"/>
      </dsp:txXfrm>
    </dsp:sp>
    <dsp:sp modelId="{9F75B80A-F9D4-440B-8823-26AAF5B894B1}">
      <dsp:nvSpPr>
        <dsp:cNvPr id="0" name=""/>
        <dsp:cNvSpPr/>
      </dsp:nvSpPr>
      <dsp:spPr>
        <a:xfrm>
          <a:off x="574532" y="1456684"/>
          <a:ext cx="8043461" cy="590400"/>
        </a:xfrm>
        <a:prstGeom prst="roundRect">
          <a:avLst/>
        </a:prstGeom>
        <a:solidFill>
          <a:srgbClr val="A4C5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24" tIns="0" rIns="3040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>
              <a:latin typeface="+mn-lt"/>
            </a:rPr>
            <a:t>Пробирки с борной кислотой </a:t>
          </a:r>
          <a:endParaRPr lang="ru-RU" sz="2000" b="1" kern="1200" dirty="0">
            <a:latin typeface="+mn-lt"/>
          </a:endParaRPr>
        </a:p>
      </dsp:txBody>
      <dsp:txXfrm>
        <a:off x="574532" y="1456684"/>
        <a:ext cx="8043461" cy="590400"/>
      </dsp:txXfrm>
    </dsp:sp>
    <dsp:sp modelId="{102FBCDC-3308-4B6C-A8D6-E669593295CD}">
      <dsp:nvSpPr>
        <dsp:cNvPr id="0" name=""/>
        <dsp:cNvSpPr/>
      </dsp:nvSpPr>
      <dsp:spPr>
        <a:xfrm>
          <a:off x="0" y="3005584"/>
          <a:ext cx="11490658" cy="1134000"/>
        </a:xfrm>
        <a:prstGeom prst="rect">
          <a:avLst/>
        </a:prstGeom>
        <a:noFill/>
        <a:ln w="12700" cap="flat" cmpd="sng" algn="ctr">
          <a:solidFill>
            <a:srgbClr val="0056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803" tIns="416560" rIns="891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A4C538"/>
            </a:buClr>
            <a:buFont typeface="Wingdings" panose="05000000000000000000" pitchFamily="2" charset="2"/>
            <a:buChar char="••"/>
          </a:pPr>
          <a:r>
            <a:rPr lang="ru-RU" altLang="ru-RU" sz="2000" kern="1200" dirty="0">
              <a:latin typeface="+mn-lt"/>
            </a:rPr>
            <a:t>Стабилизация образца мочи, сохранение состава и морфологии форменных элементов при комнатной температуре до 72 часов</a:t>
          </a:r>
          <a:endParaRPr lang="ru-RU" sz="2000" b="1" kern="1200" dirty="0">
            <a:latin typeface="+mn-lt"/>
          </a:endParaRPr>
        </a:p>
      </dsp:txBody>
      <dsp:txXfrm>
        <a:off x="0" y="3005584"/>
        <a:ext cx="11490658" cy="1134000"/>
      </dsp:txXfrm>
    </dsp:sp>
    <dsp:sp modelId="{CC19BD04-DE92-4117-9430-B3DE6BEAA571}">
      <dsp:nvSpPr>
        <dsp:cNvPr id="0" name=""/>
        <dsp:cNvSpPr/>
      </dsp:nvSpPr>
      <dsp:spPr>
        <a:xfrm>
          <a:off x="574532" y="2710385"/>
          <a:ext cx="8043461" cy="590400"/>
        </a:xfrm>
        <a:prstGeom prst="roundRect">
          <a:avLst/>
        </a:prstGeom>
        <a:solidFill>
          <a:srgbClr val="A4C53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24" tIns="0" rIns="3040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A4C538"/>
            </a:buClr>
            <a:buFont typeface="Wingdings" panose="05000000000000000000" pitchFamily="2" charset="2"/>
            <a:buChar char="ü"/>
          </a:pPr>
          <a:r>
            <a:rPr lang="ru-RU" sz="2000" b="1" kern="1200" dirty="0">
              <a:latin typeface="+mn-lt"/>
            </a:rPr>
            <a:t>Пробирки с </a:t>
          </a:r>
          <a:r>
            <a:rPr lang="ru-RU" sz="2000" b="1" kern="1200" dirty="0" err="1">
              <a:latin typeface="+mn-lt"/>
            </a:rPr>
            <a:t>хлоргексидином</a:t>
          </a:r>
          <a:endParaRPr lang="ru-RU" sz="2000" b="1" kern="1200" dirty="0">
            <a:latin typeface="+mn-lt"/>
          </a:endParaRPr>
        </a:p>
      </dsp:txBody>
      <dsp:txXfrm>
        <a:off x="574532" y="2710385"/>
        <a:ext cx="8043461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B5B-B0AD-4F2D-8056-0AD4A4032AF8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C31-2DA1-4607-ABFB-5A303D10B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07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 дорогие,</a:t>
            </a:r>
            <a:r>
              <a:rPr lang="ru-RU" baseline="0" dirty="0" smtClean="0"/>
              <a:t> уважаемые коллеги!</a:t>
            </a:r>
          </a:p>
          <a:p>
            <a:r>
              <a:rPr lang="ru-RU" dirty="0" smtClean="0"/>
              <a:t>Разрешите,</a:t>
            </a:r>
            <a:r>
              <a:rPr lang="ru-RU" baseline="0" dirty="0" smtClean="0"/>
              <a:t> пригласить  Вас  обсудить очень широкую  тему достоверности анализа мочи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00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провели</a:t>
            </a:r>
            <a:r>
              <a:rPr lang="ru-RU" baseline="0" dirty="0" smtClean="0"/>
              <a:t> маленький эксперимент: три мочи разлили в пять штативов по две пробирки и запускали в работу на анализатор с шагом в 30 минут, пробы находились на рабочем столе. </a:t>
            </a:r>
          </a:p>
          <a:p>
            <a:r>
              <a:rPr lang="ru-RU" baseline="0" dirty="0" smtClean="0"/>
              <a:t>И можно сказать , что ничего не получили,  процессы во всех  трех  образцах  вели себя по разному и для получения каких то закономерностей надо учесть очень много компонентов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38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</a:t>
            </a:r>
            <a:r>
              <a:rPr lang="ru-RU" baseline="0" dirty="0" smtClean="0"/>
              <a:t> было бы пробу мочи стабилизировать, но зачем?</a:t>
            </a:r>
          </a:p>
          <a:p>
            <a:r>
              <a:rPr lang="ru-RU" baseline="0" dirty="0" smtClean="0"/>
              <a:t>Получив ответ клиницист в тот же день назначил пациенту бактериологический посев мочи</a:t>
            </a:r>
          </a:p>
          <a:p>
            <a:r>
              <a:rPr lang="ru-RU" baseline="0" dirty="0" smtClean="0"/>
              <a:t>Инфицирование мочевого тракта часто проходит без </a:t>
            </a:r>
            <a:r>
              <a:rPr lang="ru-RU" baseline="0" dirty="0" err="1" smtClean="0"/>
              <a:t>симптомно</a:t>
            </a:r>
            <a:r>
              <a:rPr lang="ru-RU" baseline="0" dirty="0" smtClean="0"/>
              <a:t>, но ОАМ и внимание к полученным результатам позволили вылечить ребенка, а заболевание не </a:t>
            </a:r>
            <a:r>
              <a:rPr lang="ru-RU" baseline="0" dirty="0" err="1" smtClean="0"/>
              <a:t>хронизировалось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69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здоровых людей белок в моче отсутствует или его концентрация  менее 0,002 г/л</a:t>
            </a:r>
          </a:p>
          <a:p>
            <a:r>
              <a:rPr lang="ru-RU" dirty="0" smtClean="0"/>
              <a:t>Различают две группы протеинурии: физиологическую и патологическую</a:t>
            </a:r>
          </a:p>
          <a:p>
            <a:r>
              <a:rPr lang="ru-RU" dirty="0" smtClean="0"/>
              <a:t>Физиологическая  протеинурия</a:t>
            </a:r>
            <a:r>
              <a:rPr lang="ru-RU" baseline="0" dirty="0" smtClean="0"/>
              <a:t> – временное появление белка в моче, не связанное с заболеваниями  ( пища, нагрузка физическая и эмоциональная, эпилептические приступы), </a:t>
            </a:r>
          </a:p>
          <a:p>
            <a:r>
              <a:rPr lang="ru-RU" baseline="0" dirty="0" smtClean="0"/>
              <a:t>Ортостатическая или юношеская.</a:t>
            </a:r>
          </a:p>
          <a:p>
            <a:r>
              <a:rPr lang="ru-RU" dirty="0" smtClean="0"/>
              <a:t>Патологическая протеинурия</a:t>
            </a:r>
            <a:r>
              <a:rPr lang="ru-RU" baseline="0" dirty="0" smtClean="0"/>
              <a:t> – симптом какого – либо заболевания. По механизму делится на </a:t>
            </a:r>
            <a:r>
              <a:rPr lang="ru-RU" baseline="0" dirty="0" err="1" smtClean="0"/>
              <a:t>преренальную</a:t>
            </a:r>
            <a:r>
              <a:rPr lang="ru-RU" baseline="0" dirty="0" smtClean="0"/>
              <a:t>  (почечную) и </a:t>
            </a:r>
            <a:r>
              <a:rPr lang="ru-RU" baseline="0" dirty="0" err="1" smtClean="0"/>
              <a:t>постренальную</a:t>
            </a:r>
            <a:r>
              <a:rPr lang="ru-RU" baseline="0" dirty="0" smtClean="0"/>
              <a:t>  (</a:t>
            </a:r>
            <a:r>
              <a:rPr lang="ru-RU" baseline="0" dirty="0" err="1" smtClean="0"/>
              <a:t>внепочечную</a:t>
            </a:r>
            <a:r>
              <a:rPr lang="ru-RU" baseline="0" dirty="0" smtClean="0"/>
              <a:t>)</a:t>
            </a:r>
          </a:p>
          <a:p>
            <a:r>
              <a:rPr lang="ru-RU" baseline="0" dirty="0" smtClean="0"/>
              <a:t>По названиям:</a:t>
            </a:r>
          </a:p>
          <a:p>
            <a:r>
              <a:rPr lang="ru-RU" dirty="0" err="1" smtClean="0"/>
              <a:t>Внепочечная</a:t>
            </a:r>
            <a:r>
              <a:rPr lang="ru-RU" dirty="0" smtClean="0"/>
              <a:t> - </a:t>
            </a:r>
            <a:r>
              <a:rPr lang="ru-RU" baseline="0" dirty="0" smtClean="0"/>
              <a:t>белок  выделяется мочевыводящими путями и половыми органами</a:t>
            </a:r>
          </a:p>
          <a:p>
            <a:r>
              <a:rPr lang="ru-RU" baseline="0" dirty="0" smtClean="0"/>
              <a:t>Почечная - белок  попадает в мочу в результате повреждения структурной единицы паренхимы почки – нефрона, как правило повышенная проницаемость </a:t>
            </a:r>
            <a:r>
              <a:rPr lang="ru-RU" baseline="0" dirty="0" err="1" smtClean="0"/>
              <a:t>гломерул</a:t>
            </a:r>
            <a:r>
              <a:rPr lang="ru-RU" baseline="0" dirty="0" smtClean="0"/>
              <a:t>  </a:t>
            </a:r>
          </a:p>
          <a:p>
            <a:r>
              <a:rPr lang="ru-RU" baseline="0" dirty="0" smtClean="0"/>
              <a:t>Обнаружение белка в моче это всегда серьезный симптом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2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Переоценить в такой</a:t>
            </a:r>
            <a:r>
              <a:rPr lang="ru-RU" baseline="0" dirty="0" smtClean="0"/>
              <a:t> ситуации значение ОАМ и Б/Х мочи  нельзя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00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собрать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мочи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строго по правилам,  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чистую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вовремя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доставить в лабораторию и избежать прямого контакта специалиста лаборатории с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инфицированным материалом.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501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спасибо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Моча является конечным</a:t>
            </a:r>
            <a:r>
              <a:rPr lang="ru-RU" sz="1400" baseline="0" dirty="0" smtClean="0"/>
              <a:t> продуктом деятельности почек, и соответственно, с  мочой выводятся конечные продукты метаболизма. Исследование мочи широко используется в клинической практике для скрининга и диагностики заболеваний почек и мочевых путей, контроля лечения. Прежде всего для диагностики этих заболеваний исследуют клеточный состав мочи, но порой, изменение содержания клеточных элементов  в моче наступает при значительных патологических  процессах, когда , например, проницаемость почечного фильтра повышается настолько, что крупные клетки относительно легко перемещаются из крови в мочу  (эритроциты и лейкоциты).  Поиск маркеров  состояния почек и мочевых путей заставил обратиться к изучению химических компонентов мочи, что обусловлено развитием технологий и информацией о заболеваниях нарушения обмена веществ. Выявление и количественное определение  в моче отдельных ее компонентов способствует распознаванию многих заболеваний  и  относится к  </a:t>
            </a:r>
            <a:r>
              <a:rPr lang="ru-RU" sz="1400" baseline="0" dirty="0" err="1" smtClean="0"/>
              <a:t>общеклиническим</a:t>
            </a:r>
            <a:r>
              <a:rPr lang="ru-RU" sz="1400" baseline="0" dirty="0" smtClean="0"/>
              <a:t> исследованиям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63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2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Образование и выведение мочи связано с </a:t>
            </a:r>
            <a:r>
              <a:rPr lang="ru-RU" baseline="0" dirty="0" smtClean="0"/>
              <a:t> деятельностью почек</a:t>
            </a:r>
          </a:p>
          <a:p>
            <a:r>
              <a:rPr lang="ru-RU" baseline="0" dirty="0" smtClean="0"/>
              <a:t>Почки выполняют в организме человека три основные функции:</a:t>
            </a:r>
          </a:p>
          <a:p>
            <a:r>
              <a:rPr lang="ru-RU" baseline="0" dirty="0" smtClean="0"/>
              <a:t>Выведение продуктов жизнедеятельности организма</a:t>
            </a:r>
          </a:p>
          <a:p>
            <a:r>
              <a:rPr lang="ru-RU" baseline="0" dirty="0" smtClean="0"/>
              <a:t>Поддержание объема и состава внеклеточной жидкости – крови</a:t>
            </a:r>
          </a:p>
          <a:p>
            <a:r>
              <a:rPr lang="ru-RU" baseline="0" dirty="0" smtClean="0"/>
              <a:t>Синтез гормонов:</a:t>
            </a:r>
          </a:p>
          <a:p>
            <a:r>
              <a:rPr lang="ru-RU" baseline="0" dirty="0" err="1" smtClean="0"/>
              <a:t>Эритропоэтин</a:t>
            </a:r>
            <a:r>
              <a:rPr lang="ru-RU" baseline="0" dirty="0" smtClean="0"/>
              <a:t> – регуляция </a:t>
            </a:r>
            <a:r>
              <a:rPr lang="ru-RU" baseline="0" dirty="0" err="1" smtClean="0"/>
              <a:t>гемопоэза</a:t>
            </a:r>
            <a:r>
              <a:rPr lang="ru-RU" baseline="0" dirty="0" smtClean="0"/>
              <a:t> в костном мозге</a:t>
            </a:r>
          </a:p>
          <a:p>
            <a:r>
              <a:rPr lang="ru-RU" baseline="0" dirty="0" smtClean="0"/>
              <a:t>Ренин – поддержание артериального давления</a:t>
            </a:r>
          </a:p>
          <a:p>
            <a:r>
              <a:rPr lang="ru-RU" baseline="0" dirty="0" err="1" smtClean="0"/>
              <a:t>Кальцитриол</a:t>
            </a:r>
            <a:r>
              <a:rPr lang="ru-RU" baseline="0" dirty="0" smtClean="0"/>
              <a:t> – поддержание гомеостаза кальция в организме человека</a:t>
            </a:r>
          </a:p>
          <a:p>
            <a:r>
              <a:rPr lang="ru-RU" baseline="0" dirty="0" smtClean="0"/>
              <a:t>В настоящее время мочеобразование рассматривают как сложный процесс , состоящий из двух этапов: фильтрации, </a:t>
            </a:r>
            <a:r>
              <a:rPr lang="ru-RU" baseline="0" dirty="0" err="1" smtClean="0"/>
              <a:t>реабсорции</a:t>
            </a:r>
            <a:r>
              <a:rPr lang="ru-RU" baseline="0" dirty="0" smtClean="0"/>
              <a:t> ( обратное всасывание) и соответственно необходимо оценить:</a:t>
            </a:r>
          </a:p>
          <a:p>
            <a:r>
              <a:rPr lang="ru-RU" baseline="0" dirty="0" smtClean="0"/>
              <a:t>скорость клубочковой фильтрации  СКФ  оценивают по клиренсу </a:t>
            </a:r>
            <a:r>
              <a:rPr lang="ru-RU" baseline="0" dirty="0" err="1" smtClean="0"/>
              <a:t>креатинина</a:t>
            </a:r>
            <a:endParaRPr lang="ru-RU" baseline="0" dirty="0" smtClean="0"/>
          </a:p>
          <a:p>
            <a:r>
              <a:rPr lang="ru-RU" baseline="0" dirty="0" smtClean="0"/>
              <a:t>Проницаемость мембраны </a:t>
            </a:r>
            <a:r>
              <a:rPr lang="ru-RU" baseline="0" dirty="0" err="1" smtClean="0"/>
              <a:t>гломерулярного</a:t>
            </a:r>
            <a:r>
              <a:rPr lang="ru-RU" baseline="0" dirty="0" smtClean="0"/>
              <a:t> фильтра  - молекулы белков, клетки крови</a:t>
            </a:r>
          </a:p>
          <a:p>
            <a:r>
              <a:rPr lang="ru-RU" baseline="0" dirty="0" smtClean="0"/>
              <a:t>Однако нельзя забывать о мочевых путях –инфекционное воспаление, опухоли приводят к патологической картине</a:t>
            </a:r>
          </a:p>
          <a:p>
            <a:r>
              <a:rPr lang="ru-RU" dirty="0" smtClean="0"/>
              <a:t>Комплексное</a:t>
            </a:r>
            <a:r>
              <a:rPr lang="ru-RU" baseline="0" dirty="0" smtClean="0"/>
              <a:t> исследование  мочи о</a:t>
            </a:r>
            <a:r>
              <a:rPr lang="ru-RU" dirty="0" smtClean="0"/>
              <a:t>пределение физических</a:t>
            </a:r>
            <a:r>
              <a:rPr lang="ru-RU" baseline="0" dirty="0" smtClean="0"/>
              <a:t> свойств, химического состава и микроскопии дает информацию для правильной установки диагноза и оценке эффективности лечения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2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большинстве</a:t>
            </a:r>
            <a:r>
              <a:rPr lang="ru-RU" baseline="0" dirty="0" smtClean="0"/>
              <a:t> случаев общий анализ мочи назначают пациентам как </a:t>
            </a:r>
            <a:r>
              <a:rPr lang="ru-RU" baseline="0" dirty="0" err="1" smtClean="0"/>
              <a:t>скрининговое</a:t>
            </a:r>
            <a:r>
              <a:rPr lang="ru-RU" baseline="0" dirty="0" smtClean="0"/>
              <a:t> исследование для оценки функционального состояния почек.  Однако  в ряде клинических случаев результаты общего анализа мочи имеют важное диагностическое значение, именно  охват большого количества свойств жидкости – мочи (</a:t>
            </a:r>
            <a:r>
              <a:rPr lang="ru-RU" baseline="0" dirty="0" err="1" smtClean="0"/>
              <a:t>разноплановость</a:t>
            </a:r>
            <a:r>
              <a:rPr lang="ru-RU" baseline="0" dirty="0" smtClean="0"/>
              <a:t>)  дает информацию об изменениях как клеточного состава, так и ее физико-химических свойствах.</a:t>
            </a:r>
          </a:p>
          <a:p>
            <a:r>
              <a:rPr lang="ru-RU" baseline="0" dirty="0" smtClean="0"/>
              <a:t>Физические свойства: количество, цвет, прозрачность, плотность</a:t>
            </a:r>
          </a:p>
          <a:p>
            <a:r>
              <a:rPr lang="ru-RU" baseline="0" dirty="0" smtClean="0"/>
              <a:t>Химическое исследование мочи:  </a:t>
            </a:r>
            <a:r>
              <a:rPr lang="ru-RU" baseline="0" dirty="0" err="1" smtClean="0"/>
              <a:t>рН</a:t>
            </a:r>
            <a:r>
              <a:rPr lang="ru-RU" baseline="0" dirty="0" smtClean="0"/>
              <a:t>, наличие белка, глюкозы, кетоновых тел, билирубина, </a:t>
            </a:r>
            <a:r>
              <a:rPr lang="ru-RU" baseline="0" dirty="0" err="1" smtClean="0"/>
              <a:t>уробилиногена</a:t>
            </a:r>
            <a:r>
              <a:rPr lang="ru-RU" baseline="0" dirty="0" smtClean="0"/>
              <a:t>, нитратов, </a:t>
            </a:r>
            <a:r>
              <a:rPr lang="ru-RU" baseline="0" dirty="0" err="1" smtClean="0"/>
              <a:t>полуколичественно</a:t>
            </a:r>
            <a:r>
              <a:rPr lang="ru-RU" baseline="0" dirty="0" smtClean="0"/>
              <a:t> оценивают содержание эритроцитов и лейкоцитов</a:t>
            </a:r>
          </a:p>
          <a:p>
            <a:r>
              <a:rPr lang="ru-RU" baseline="0" dirty="0" smtClean="0"/>
              <a:t>Микроскопическое исследование осадка мочи является неотъемлемой и важнейшей частью общего анализа. Различают элементы организованного и неорганизованного осадков мочи. </a:t>
            </a:r>
          </a:p>
          <a:p>
            <a:r>
              <a:rPr lang="ru-RU" baseline="0" dirty="0" smtClean="0"/>
              <a:t>Основными элементами организованного осадка являются эритроциты, лейкоциты, эпителий цилиндры (слепки почечных канальцев),</a:t>
            </a:r>
          </a:p>
          <a:p>
            <a:r>
              <a:rPr lang="ru-RU" baseline="0" dirty="0" smtClean="0"/>
              <a:t>Неорганизованного  - кристаллические и аморфные соли  </a:t>
            </a:r>
          </a:p>
          <a:p>
            <a:r>
              <a:rPr lang="ru-RU" baseline="0" dirty="0" smtClean="0"/>
              <a:t>Надо обязательно помнить, что обнаружение бактерий в ОАМ – бактериурии - не абсолютно достоверное свидетельство воспалительного процесса в мочевой системе. </a:t>
            </a:r>
          </a:p>
          <a:p>
            <a:r>
              <a:rPr lang="ru-RU" baseline="0" dirty="0" smtClean="0"/>
              <a:t>Безусловно решающее значение имеет их количественное содержание уточненное в бактериологической лаборатории. </a:t>
            </a:r>
          </a:p>
          <a:p>
            <a:r>
              <a:rPr lang="ru-RU" baseline="0" dirty="0" smtClean="0"/>
              <a:t>В современных  анализаторах есть возможность уже в ОАМ уточнить грамм «+» или грамм «-» флора, но бактериальная нагрузка – ответственность </a:t>
            </a:r>
            <a:r>
              <a:rPr lang="ru-RU" baseline="0" dirty="0" err="1" smtClean="0"/>
              <a:t>бактриологов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40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Памятка пациенту – основа уменьшения </a:t>
            </a:r>
            <a:r>
              <a:rPr lang="ru-RU" dirty="0" err="1" smtClean="0"/>
              <a:t>преаналитических</a:t>
            </a:r>
            <a:r>
              <a:rPr lang="ru-RU" baseline="0" dirty="0" smtClean="0"/>
              <a:t> ошибок</a:t>
            </a:r>
          </a:p>
          <a:p>
            <a:r>
              <a:rPr lang="ru-RU" baseline="0" dirty="0" smtClean="0"/>
              <a:t>Расходные материалы </a:t>
            </a:r>
            <a:r>
              <a:rPr lang="ru-RU" baseline="0" dirty="0" err="1" smtClean="0"/>
              <a:t>разообразны</a:t>
            </a:r>
            <a:r>
              <a:rPr lang="ru-RU" baseline="0" dirty="0" smtClean="0"/>
              <a:t>,  но необходимо выбирать с учетом задач и стоимости. </a:t>
            </a:r>
          </a:p>
          <a:p>
            <a:r>
              <a:rPr lang="ru-RU" baseline="0" dirty="0" smtClean="0"/>
              <a:t>Нет  смысла собирать мочу для </a:t>
            </a:r>
            <a:r>
              <a:rPr lang="ru-RU" baseline="0" dirty="0" err="1" smtClean="0"/>
              <a:t>общеклинического</a:t>
            </a:r>
            <a:r>
              <a:rPr lang="ru-RU" baseline="0" dirty="0" smtClean="0"/>
              <a:t> анализа в стерильный контейнер, но для бактериологического  посева - стерильность обязательна!</a:t>
            </a:r>
          </a:p>
          <a:p>
            <a:r>
              <a:rPr lang="ru-RU" baseline="0" dirty="0" smtClean="0"/>
              <a:t>Выбор систем сбора и хранения переоценить нельзя.</a:t>
            </a:r>
          </a:p>
          <a:p>
            <a:r>
              <a:rPr lang="ru-RU" baseline="0" dirty="0" smtClean="0"/>
              <a:t>Маркировка пробирок. Для амбулаторных пациентов подписать банку  - обязанность!</a:t>
            </a:r>
          </a:p>
          <a:p>
            <a:r>
              <a:rPr lang="ru-RU" baseline="0" dirty="0" err="1" smtClean="0"/>
              <a:t>Штрихкодирование</a:t>
            </a:r>
            <a:r>
              <a:rPr lang="ru-RU" baseline="0" dirty="0" smtClean="0"/>
              <a:t> приведет к безбумажной технологии и ответственность персонала резко возрастает при использовании ЛАБ ИНФ систем некорректно созданный направительный бланк приводит к потере смысла выполнения исследования,  так как исчезает возможность появления результатов в истории пациента, ручной ввод ( без </a:t>
            </a:r>
            <a:r>
              <a:rPr lang="ru-RU" baseline="0" dirty="0" err="1" smtClean="0"/>
              <a:t>назначеия</a:t>
            </a:r>
            <a:r>
              <a:rPr lang="ru-RU" baseline="0" dirty="0" smtClean="0"/>
              <a:t> в ЕМИАС) позволяет получить ответ на бумажном носителе, но это не решает проблемы информирования и учета.</a:t>
            </a:r>
          </a:p>
          <a:p>
            <a:r>
              <a:rPr lang="ru-RU" baseline="0" dirty="0" smtClean="0"/>
              <a:t>Особенно хотелось бы поговорить о хранении и транспортировке. По всем нормативам  1,5-2 часа отводится на доставку в лабораторию.</a:t>
            </a:r>
          </a:p>
          <a:p>
            <a:r>
              <a:rPr lang="ru-RU" baseline="0" dirty="0" smtClean="0"/>
              <a:t>В различных памятках и инструкциях клиницистов  можно узнать, что мочу надо охлаждать, нельзя охлаждать, надо морозить, нельзя морозить противоречий больше чем правил.</a:t>
            </a:r>
          </a:p>
          <a:p>
            <a:r>
              <a:rPr lang="ru-RU" baseline="0" dirty="0" smtClean="0"/>
              <a:t>В нашем стационаре мочу доставляют согласно  правил 1 – 1,5 часа с момента сбора, но ( как же без «но» ?) диспансеризация детских учреждений  порой  дает удивительные результаты, что заставляет быть внимательными, а порой проводить «следственные»  мероприятия 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41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к сдаче: 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Между последним приёмом пищи и сбором мочи должно пройти не </a:t>
            </a:r>
            <a:r>
              <a:rPr lang="ru-RU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менее 10-14 часов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Накануне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сдачи анализа рекомендуется: не употреблять овощи и фрукты, которые могут изменить цвет мочи (свекла, морковь и пр.); не принимать мочегонные лекарственные препараты. При необходимости можно выпить не более одного стакана воды без каких-либо добавок.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Моча до сбора должна находиться в мочевом пузыре 4-6 часов, т.е. от последнего мочеиспускания до момента сбора должно пройти не менее 4-6 часов.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3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Перед сбором мочи необходимо произвести гигиенический процедуры наружных половых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органов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Женщинам не рекомендуется сдавать анализ мочи во время менструации.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Мочу следует собирать сразу в предназначенную емкость. Переливание мочи из одной емкости в другую не разрешается. Не трогайте емкость изнутри, а также не кладите внутрь посторонние предметы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Следует начать мочеиспускание в унитаз (первые 1 - 2 сек.) , после чего подставить контейнер для сбора мочи, который следует заполнить примерно на ¾.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закончить мочеиспускание в унитаз.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Сразу после сбора мочи плотно закрыть контейнер завинчивающейся крышкой и принести 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лабораторию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исследования.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 отклеивать 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наклейку с крышки стаканчика!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48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dirty="0" smtClean="0"/>
              <a:t>На слайде мы</a:t>
            </a:r>
            <a:r>
              <a:rPr lang="ru-RU" baseline="0" dirty="0" smtClean="0"/>
              <a:t> видим: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baseline="0" dirty="0" smtClean="0"/>
              <a:t> </a:t>
            </a: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Вакуумная пробирка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Стерильный контейнер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Держатель для переноса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Нам было предоставлено 100 пробирок с держателями. Разницы в работе анализаторов из-за пробирок и способа попадания в них мочи мы не выявили.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Если нет необходимости в закрытом переносе мочи</a:t>
            </a:r>
            <a:r>
              <a:rPr lang="ru-RU" altLang="ru-RU" sz="1200" baseline="0" dirty="0" smtClean="0">
                <a:latin typeface="+mn-lt"/>
                <a:cs typeface="Times New Roman" panose="02020603050405020304" pitchFamily="18" charset="0"/>
              </a:rPr>
              <a:t> в пробирку из контейнера, то данное приспособление очень замедляет работу по подготовке штативов  для анализаторов.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sz="1200" baseline="0" dirty="0" smtClean="0">
                <a:latin typeface="+mn-lt"/>
                <a:cs typeface="Times New Roman" panose="02020603050405020304" pitchFamily="18" charset="0"/>
              </a:rPr>
              <a:t>Но как только мы начинаем работать с инфекционным материалом, то замены  нет!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92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Эти</a:t>
            </a:r>
            <a:r>
              <a:rPr lang="ru-RU" baseline="0" dirty="0" smtClean="0"/>
              <a:t> пробирки должны быть в арсенале для обеспечения задач поставленных клиницистами, но у кого и для чего?</a:t>
            </a:r>
          </a:p>
          <a:p>
            <a:r>
              <a:rPr lang="ru-RU" baseline="0" dirty="0" smtClean="0"/>
              <a:t>Наши анализаторы откалиброваны и проверяются для проб  без добавок.</a:t>
            </a:r>
          </a:p>
          <a:p>
            <a:r>
              <a:rPr lang="ru-RU" baseline="0" dirty="0" smtClean="0"/>
              <a:t>Стабилизация мочи с двумя видами консервантов уместна , на мой взгляд, для каких-то экспедиций и мало вероятно, что широко используется.</a:t>
            </a:r>
          </a:p>
          <a:p>
            <a:r>
              <a:rPr lang="ru-RU" baseline="0" dirty="0" smtClean="0"/>
              <a:t>Хотя,  если говорить о централизации спрос на данную продукцию будет расти при желании получать достоверные результаты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C31-2DA1-4607-ABFB-5A303D10B3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58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410" y="433450"/>
            <a:ext cx="9144000" cy="879578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568C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32410" y="154760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64878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68C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184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5558" y="440956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  <a:p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96222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2410" y="433450"/>
            <a:ext cx="9144000" cy="879578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rgbClr val="A4C615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410" y="154760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610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2410" y="433450"/>
            <a:ext cx="9144000" cy="879578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568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410" y="154760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14800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5558" y="440956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  <a:p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26109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72732" y="310453"/>
            <a:ext cx="8305365" cy="52157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/>
              <a:t>Образец заголовка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4" y="1251502"/>
            <a:ext cx="8599041" cy="4859587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1604214" y="4057650"/>
            <a:ext cx="591979" cy="318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4" y="1089964"/>
            <a:ext cx="8953168" cy="5414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48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30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552"/>
            <a:ext cx="12215491" cy="6877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89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74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576" cy="6857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9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40" cy="68580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 userDrawn="1"/>
        </p:nvSpPr>
        <p:spPr>
          <a:xfrm>
            <a:off x="772732" y="310453"/>
            <a:ext cx="8305365" cy="521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/>
              <a:t>Образец заголовка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4" y="1251502"/>
            <a:ext cx="8599041" cy="4859587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604214" y="4057650"/>
            <a:ext cx="591979" cy="318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4" y="1089964"/>
            <a:ext cx="8953168" cy="5414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51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5B045C-08C6-454A-A9E8-1219C38E25B9}"/>
              </a:ext>
            </a:extLst>
          </p:cNvPr>
          <p:cNvSpPr txBox="1">
            <a:spLocks/>
          </p:cNvSpPr>
          <p:nvPr/>
        </p:nvSpPr>
        <p:spPr>
          <a:xfrm>
            <a:off x="1262742" y="2549583"/>
            <a:ext cx="9855832" cy="8795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4C61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</a:rPr>
              <a:t>Достоверен ли анализ мочи?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A8E0E13-4D9B-460D-852E-5C69664D003A}"/>
              </a:ext>
            </a:extLst>
          </p:cNvPr>
          <p:cNvSpPr/>
          <p:nvPr/>
        </p:nvSpPr>
        <p:spPr>
          <a:xfrm>
            <a:off x="1262743" y="4344723"/>
            <a:ext cx="6330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"/>
              </a:rPr>
              <a:t>Павлушкина Людмила </a:t>
            </a:r>
            <a:r>
              <a:rPr lang="ru-RU" dirty="0" err="1">
                <a:solidFill>
                  <a:schemeClr val="bg1"/>
                </a:solidFill>
                <a:latin typeface="Open Sans"/>
              </a:rPr>
              <a:t>Власовна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Open Sans"/>
              </a:rPr>
              <a:t>врач КЛД 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высшей категории, 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/>
            </a:r>
            <a:br>
              <a:rPr lang="en-US" dirty="0">
                <a:solidFill>
                  <a:schemeClr val="bg1"/>
                </a:solidFill>
                <a:latin typeface="Open Sans"/>
              </a:rPr>
            </a:br>
            <a:r>
              <a:rPr lang="ru-RU" dirty="0" smtClean="0">
                <a:solidFill>
                  <a:schemeClr val="bg1"/>
                </a:solidFill>
                <a:latin typeface="Open Sans"/>
              </a:rPr>
              <a:t>заведующий </a:t>
            </a:r>
            <a:r>
              <a:rPr lang="ru-RU">
                <a:solidFill>
                  <a:schemeClr val="bg1"/>
                </a:solidFill>
                <a:latin typeface="Open Sans"/>
              </a:rPr>
              <a:t>клинико-диагностической </a:t>
            </a:r>
            <a:r>
              <a:rPr lang="ru-RU" smtClean="0">
                <a:solidFill>
                  <a:schemeClr val="bg1"/>
                </a:solidFill>
                <a:latin typeface="Open Sans"/>
              </a:rPr>
              <a:t>лабораторией. 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ГБУЗ «ДГКБ им Н.Ф. Филатова ДЗМ»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30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325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410" y="433450"/>
            <a:ext cx="9144000" cy="581311"/>
          </a:xfrm>
        </p:spPr>
        <p:txBody>
          <a:bodyPr anchor="b"/>
          <a:lstStyle/>
          <a:p>
            <a:r>
              <a:rPr lang="ru-RU" sz="2800" dirty="0"/>
              <a:t>Особенности исследования мочи в детском стационаре</a:t>
            </a:r>
            <a:endParaRPr lang="ru-RU" sz="3600" dirty="0"/>
          </a:p>
        </p:txBody>
      </p:sp>
      <p:pic>
        <p:nvPicPr>
          <p:cNvPr id="3" name="Picture 2" descr="Картинки знак вопроса (100 фото) • Прикольные картинки и позитив">
            <a:extLst>
              <a:ext uri="{FF2B5EF4-FFF2-40B4-BE49-F238E27FC236}">
                <a16:creationId xmlns="" xmlns:a16="http://schemas.microsoft.com/office/drawing/2014/main" id="{EF6CA168-703E-4CE0-9E7B-933A0958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7" y="5337422"/>
            <a:ext cx="597394" cy="592274"/>
          </a:xfrm>
          <a:prstGeom prst="rect">
            <a:avLst/>
          </a:prstGeom>
          <a:solidFill>
            <a:srgbClr val="EAAA4B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0B3D03-0CD1-4DD6-96AE-E790694B38BC}"/>
              </a:ext>
            </a:extLst>
          </p:cNvPr>
          <p:cNvSpPr/>
          <p:nvPr/>
        </p:nvSpPr>
        <p:spPr>
          <a:xfrm>
            <a:off x="1323221" y="5310393"/>
            <a:ext cx="835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68C"/>
                </a:solidFill>
              </a:rPr>
              <a:t>Почему важно стабилизировать образец мочи на длительный период? </a:t>
            </a:r>
            <a:r>
              <a:rPr lang="en-US" b="1" dirty="0">
                <a:solidFill>
                  <a:srgbClr val="00568C"/>
                </a:solidFill>
              </a:rPr>
              <a:t/>
            </a:r>
            <a:br>
              <a:rPr lang="en-US" b="1" dirty="0">
                <a:solidFill>
                  <a:srgbClr val="00568C"/>
                </a:solidFill>
              </a:rPr>
            </a:br>
            <a:r>
              <a:rPr lang="ru-RU" b="1" dirty="0">
                <a:solidFill>
                  <a:srgbClr val="00568C"/>
                </a:solidFill>
              </a:rPr>
              <a:t>Как влияет время доставки образца в лабораторию на результаты?</a:t>
            </a:r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25FC1BEA-D99D-4E49-AA21-9D39E9F04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10" y="1048216"/>
            <a:ext cx="9144000" cy="3847170"/>
          </a:xfrm>
        </p:spPr>
        <p:txBody>
          <a:bodyPr/>
          <a:lstStyle/>
          <a:p>
            <a:r>
              <a:rPr lang="ru-RU" sz="2000" dirty="0" smtClean="0"/>
              <a:t>Особенностью исследований в нашем стационаре является работа  среднего персонала:  Биоматериал,  с момента приема, анализируется через 20-30 минут.</a:t>
            </a:r>
          </a:p>
          <a:p>
            <a:r>
              <a:rPr lang="ru-RU" sz="2000" dirty="0" smtClean="0"/>
              <a:t>На ОАМ  15-20 минут. Следовательно у нас нет необходимости в консервации, а  в сложных ситуациях, фотографии позволяют проводить обсуждения в режиме реального времени</a:t>
            </a:r>
          </a:p>
          <a:p>
            <a:r>
              <a:rPr lang="ru-RU" sz="2000" dirty="0" smtClean="0"/>
              <a:t>Длительная транспортировка и хранение  - необходимость стабилизации</a:t>
            </a:r>
          </a:p>
          <a:p>
            <a:r>
              <a:rPr lang="ru-RU" sz="2000" dirty="0" smtClean="0"/>
              <a:t>Состояние мочи во время доставки будет зависеть от  многих компонентов </a:t>
            </a:r>
          </a:p>
          <a:p>
            <a:r>
              <a:rPr lang="ru-RU" sz="2000" dirty="0" smtClean="0"/>
              <a:t>Моча это не раствор солей, а сложный много компонентный коллоид, следовательно, простые законы физики и химии не могут описать эту систему.</a:t>
            </a:r>
          </a:p>
          <a:p>
            <a:r>
              <a:rPr lang="ru-RU" sz="2000" dirty="0" smtClean="0"/>
              <a:t>Соблюдение правил есть основа достоверности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526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Результаты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F3F9356-1E35-4EBA-8394-6A1829C4C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10" y="1547607"/>
            <a:ext cx="9144000" cy="3102452"/>
          </a:xfrm>
        </p:spPr>
        <p:txBody>
          <a:bodyPr/>
          <a:lstStyle/>
          <a:p>
            <a:r>
              <a:rPr lang="ru-RU" dirty="0" smtClean="0"/>
              <a:t>Пациентка 2 года,  </a:t>
            </a:r>
            <a:r>
              <a:rPr lang="ru-RU" dirty="0" err="1" smtClean="0"/>
              <a:t>нефрологическое</a:t>
            </a:r>
            <a:r>
              <a:rPr lang="ru-RU" dirty="0" smtClean="0"/>
              <a:t> отделение</a:t>
            </a:r>
          </a:p>
          <a:p>
            <a:r>
              <a:rPr lang="ru-RU" dirty="0" smtClean="0"/>
              <a:t>ОАМ:</a:t>
            </a:r>
          </a:p>
          <a:p>
            <a:r>
              <a:rPr lang="ru-RU" dirty="0" smtClean="0"/>
              <a:t>Нитриты (в норме отсутствуют)</a:t>
            </a:r>
          </a:p>
          <a:p>
            <a:r>
              <a:rPr lang="ru-RU" dirty="0" smtClean="0"/>
              <a:t>Бактерий не много </a:t>
            </a:r>
          </a:p>
          <a:p>
            <a:r>
              <a:rPr lang="ru-RU" dirty="0" smtClean="0"/>
              <a:t>Посев мочи:</a:t>
            </a:r>
          </a:p>
          <a:p>
            <a:r>
              <a:rPr lang="en-US" dirty="0" err="1" smtClean="0"/>
              <a:t>Eschrichia</a:t>
            </a:r>
            <a:r>
              <a:rPr lang="en-US" dirty="0" smtClean="0"/>
              <a:t> coli</a:t>
            </a:r>
            <a:endParaRPr lang="ru-RU" dirty="0" smtClean="0"/>
          </a:p>
          <a:p>
            <a:r>
              <a:rPr lang="en-US" dirty="0" smtClean="0"/>
              <a:t>Ds</a:t>
            </a:r>
            <a:r>
              <a:rPr lang="ru-RU" dirty="0" smtClean="0"/>
              <a:t>:  Инфекция мочевыводящих путей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30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Результаты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F3F9356-1E35-4EBA-8394-6A1829C4C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10" y="1547606"/>
            <a:ext cx="9144000" cy="2455681"/>
          </a:xfrm>
        </p:spPr>
        <p:txBody>
          <a:bodyPr/>
          <a:lstStyle/>
          <a:p>
            <a:r>
              <a:rPr lang="ru-RU" dirty="0" smtClean="0"/>
              <a:t>Пациент 15 лет </a:t>
            </a:r>
            <a:r>
              <a:rPr lang="ru-RU" dirty="0" err="1" smtClean="0"/>
              <a:t>Нефрологическое</a:t>
            </a:r>
            <a:r>
              <a:rPr lang="ru-RU" dirty="0" smtClean="0"/>
              <a:t> отделение </a:t>
            </a:r>
          </a:p>
          <a:p>
            <a:r>
              <a:rPr lang="ru-RU" dirty="0" smtClean="0"/>
              <a:t>ОАМ</a:t>
            </a:r>
          </a:p>
          <a:p>
            <a:r>
              <a:rPr lang="ru-RU" dirty="0" smtClean="0"/>
              <a:t>Все в пределах нормы кроме белка </a:t>
            </a:r>
          </a:p>
          <a:p>
            <a:r>
              <a:rPr lang="en-US" dirty="0" smtClean="0"/>
              <a:t>Ds</a:t>
            </a:r>
            <a:r>
              <a:rPr lang="ru-RU" dirty="0" smtClean="0"/>
              <a:t>:  Изолированная протеинурия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893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Результаты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F3F9356-1E35-4EBA-8394-6A1829C4C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537" y="1402640"/>
            <a:ext cx="9144000" cy="3515048"/>
          </a:xfrm>
        </p:spPr>
        <p:txBody>
          <a:bodyPr/>
          <a:lstStyle/>
          <a:p>
            <a:r>
              <a:rPr lang="ru-RU" dirty="0" smtClean="0"/>
              <a:t>Моча плода </a:t>
            </a:r>
          </a:p>
          <a:p>
            <a:r>
              <a:rPr lang="ru-RU" dirty="0" smtClean="0"/>
              <a:t>Доставляют в лабораторию из различных клиник</a:t>
            </a:r>
          </a:p>
          <a:p>
            <a:r>
              <a:rPr lang="ru-RU" dirty="0" smtClean="0"/>
              <a:t>ОАМ, биохимия мочи</a:t>
            </a:r>
          </a:p>
          <a:p>
            <a:r>
              <a:rPr lang="ru-RU" dirty="0" smtClean="0"/>
              <a:t>Определяем содержание:  натрий, хлор, калий, кальций,  </a:t>
            </a:r>
            <a:r>
              <a:rPr lang="ru-RU" dirty="0" err="1" smtClean="0"/>
              <a:t>микроальбумин</a:t>
            </a:r>
            <a:r>
              <a:rPr lang="ru-RU" dirty="0" smtClean="0"/>
              <a:t>, </a:t>
            </a:r>
            <a:r>
              <a:rPr lang="ru-RU" dirty="0" err="1" smtClean="0"/>
              <a:t>осмолярность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Диагностическое значение: прогноз сохранности почек и т.д.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643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Выводы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B0128A-42A1-49BD-BF0B-DD29F10625AA}"/>
              </a:ext>
            </a:extLst>
          </p:cNvPr>
          <p:cNvSpPr/>
          <p:nvPr/>
        </p:nvSpPr>
        <p:spPr>
          <a:xfrm>
            <a:off x="756418" y="1661529"/>
            <a:ext cx="10216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Стандартизированная процедура сбора, транспортировки, первичной обработки образца является основой эффективного анализа мочи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Автоматизированное исследование всех компонентов общего анализа мочи возможно при соблюдении качества образца, которое </a:t>
            </a:r>
            <a:r>
              <a:rPr lang="ru-RU" sz="2000" dirty="0" smtClean="0"/>
              <a:t> ОЧЕНЬ зависит </a:t>
            </a:r>
            <a:r>
              <a:rPr lang="ru-RU" sz="2000" dirty="0"/>
              <a:t>от </a:t>
            </a:r>
            <a:r>
              <a:rPr lang="ru-RU" sz="2000" dirty="0" err="1" smtClean="0"/>
              <a:t>преаналитики</a:t>
            </a: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Значение Общего Анализа Мочи очень велико, но только при его информативности и  достоверности  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6413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89945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Зачем нужен анализ мочи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DCCBFB5-90A1-459E-ACA4-15CBD9C1868F}"/>
              </a:ext>
            </a:extLst>
          </p:cNvPr>
          <p:cNvSpPr/>
          <p:nvPr/>
        </p:nvSpPr>
        <p:spPr>
          <a:xfrm>
            <a:off x="578279" y="1489496"/>
            <a:ext cx="11035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/>
              <a:t>Моча</a:t>
            </a:r>
            <a:r>
              <a:rPr lang="ru-RU" sz="2000" dirty="0"/>
              <a:t> - выделяемая почками жидкость, содержащая воду и отработанные организмом вещества.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585911E9-15DA-4843-A8A9-BD958256ED5E}"/>
              </a:ext>
            </a:extLst>
          </p:cNvPr>
          <p:cNvGrpSpPr/>
          <p:nvPr/>
        </p:nvGrpSpPr>
        <p:grpSpPr>
          <a:xfrm>
            <a:off x="1561052" y="2066074"/>
            <a:ext cx="9069896" cy="4312416"/>
            <a:chOff x="1062496" y="2314502"/>
            <a:chExt cx="8354958" cy="3972488"/>
          </a:xfrm>
        </p:grpSpPr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6EBF6E12-6BD8-4730-9994-450BBC0A9CE9}"/>
                </a:ext>
              </a:extLst>
            </p:cNvPr>
            <p:cNvGrpSpPr/>
            <p:nvPr/>
          </p:nvGrpSpPr>
          <p:grpSpPr>
            <a:xfrm>
              <a:off x="3564836" y="2623930"/>
              <a:ext cx="5852618" cy="3260043"/>
              <a:chOff x="3564836" y="2623930"/>
              <a:chExt cx="5852618" cy="3260043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="" xmlns:a16="http://schemas.microsoft.com/office/drawing/2014/main" id="{527707A8-2150-48FD-A5AB-179BB35688A2}"/>
                  </a:ext>
                </a:extLst>
              </p:cNvPr>
              <p:cNvGrpSpPr/>
              <p:nvPr/>
            </p:nvGrpSpPr>
            <p:grpSpPr>
              <a:xfrm>
                <a:off x="3564836" y="2623930"/>
                <a:ext cx="5852618" cy="972377"/>
                <a:chOff x="3564836" y="2623930"/>
                <a:chExt cx="5852618" cy="972377"/>
              </a:xfrm>
            </p:grpSpPr>
            <p:grpSp>
              <p:nvGrpSpPr>
                <p:cNvPr id="24" name="Группа 23">
                  <a:extLst>
                    <a:ext uri="{FF2B5EF4-FFF2-40B4-BE49-F238E27FC236}">
                      <a16:creationId xmlns="" xmlns:a16="http://schemas.microsoft.com/office/drawing/2014/main" id="{8A10C415-853D-494F-87BF-063C7DB8270B}"/>
                    </a:ext>
                  </a:extLst>
                </p:cNvPr>
                <p:cNvGrpSpPr/>
                <p:nvPr/>
              </p:nvGrpSpPr>
              <p:grpSpPr>
                <a:xfrm>
                  <a:off x="5208878" y="2717522"/>
                  <a:ext cx="3786484" cy="785191"/>
                  <a:chOff x="5353879" y="2811116"/>
                  <a:chExt cx="3786484" cy="785191"/>
                </a:xfrm>
              </p:grpSpPr>
              <p:pic>
                <p:nvPicPr>
                  <p:cNvPr id="4" name="Рисунок 3">
                    <a:extLst>
                      <a:ext uri="{FF2B5EF4-FFF2-40B4-BE49-F238E27FC236}">
                        <a16:creationId xmlns="" xmlns:a16="http://schemas.microsoft.com/office/drawing/2014/main" id="{80F42AAD-9042-4900-A67D-8218F4BCC7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5135" t="20666" r="46051" b="61168"/>
                  <a:stretch/>
                </p:blipFill>
                <p:spPr>
                  <a:xfrm>
                    <a:off x="5353879" y="2811116"/>
                    <a:ext cx="894148" cy="785191"/>
                  </a:xfrm>
                  <a:prstGeom prst="rect">
                    <a:avLst/>
                  </a:prstGeom>
                </p:spPr>
              </p:pic>
              <p:sp>
                <p:nvSpPr>
                  <p:cNvPr id="8" name="Прямоугольник 7">
                    <a:extLst>
                      <a:ext uri="{FF2B5EF4-FFF2-40B4-BE49-F238E27FC236}">
                        <a16:creationId xmlns="" xmlns:a16="http://schemas.microsoft.com/office/drawing/2014/main" id="{1F2693A1-6D9F-485F-997A-3147EA47EE6F}"/>
                      </a:ext>
                    </a:extLst>
                  </p:cNvPr>
                  <p:cNvSpPr/>
                  <p:nvPr/>
                </p:nvSpPr>
                <p:spPr>
                  <a:xfrm>
                    <a:off x="6346727" y="3019426"/>
                    <a:ext cx="2793636" cy="36857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ru-RU" sz="2000" dirty="0"/>
                      <a:t>Диагностика заболеваний</a:t>
                    </a:r>
                  </a:p>
                </p:txBody>
              </p:sp>
            </p:grpSp>
            <p:sp>
              <p:nvSpPr>
                <p:cNvPr id="19" name="Прямоугольник: скругленные углы 18">
                  <a:extLst>
                    <a:ext uri="{FF2B5EF4-FFF2-40B4-BE49-F238E27FC236}">
                      <a16:creationId xmlns="" xmlns:a16="http://schemas.microsoft.com/office/drawing/2014/main" id="{F4FF26AC-86AA-4D25-8755-EC6AE7363EA9}"/>
                    </a:ext>
                  </a:extLst>
                </p:cNvPr>
                <p:cNvSpPr/>
                <p:nvPr/>
              </p:nvSpPr>
              <p:spPr>
                <a:xfrm>
                  <a:off x="3564836" y="2623930"/>
                  <a:ext cx="5852618" cy="972377"/>
                </a:xfrm>
                <a:prstGeom prst="roundRect">
                  <a:avLst/>
                </a:prstGeom>
                <a:noFill/>
                <a:ln>
                  <a:solidFill>
                    <a:srgbClr val="00568C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" name="Группа 27">
                <a:extLst>
                  <a:ext uri="{FF2B5EF4-FFF2-40B4-BE49-F238E27FC236}">
                    <a16:creationId xmlns="" xmlns:a16="http://schemas.microsoft.com/office/drawing/2014/main" id="{69299283-68AB-4A5B-A18B-11CDB0A46E0B}"/>
                  </a:ext>
                </a:extLst>
              </p:cNvPr>
              <p:cNvGrpSpPr/>
              <p:nvPr/>
            </p:nvGrpSpPr>
            <p:grpSpPr>
              <a:xfrm>
                <a:off x="3564836" y="3767763"/>
                <a:ext cx="5852618" cy="972377"/>
                <a:chOff x="3564836" y="3767763"/>
                <a:chExt cx="5852618" cy="972377"/>
              </a:xfrm>
            </p:grpSpPr>
            <p:sp>
              <p:nvSpPr>
                <p:cNvPr id="20" name="Прямоугольник: скругленные углы 19">
                  <a:extLst>
                    <a:ext uri="{FF2B5EF4-FFF2-40B4-BE49-F238E27FC236}">
                      <a16:creationId xmlns="" xmlns:a16="http://schemas.microsoft.com/office/drawing/2014/main" id="{7A2C9308-65C3-499E-A878-0A51E955B2BA}"/>
                    </a:ext>
                  </a:extLst>
                </p:cNvPr>
                <p:cNvSpPr/>
                <p:nvPr/>
              </p:nvSpPr>
              <p:spPr>
                <a:xfrm>
                  <a:off x="3564836" y="3767763"/>
                  <a:ext cx="5852618" cy="972377"/>
                </a:xfrm>
                <a:prstGeom prst="roundRect">
                  <a:avLst/>
                </a:prstGeom>
                <a:noFill/>
                <a:ln>
                  <a:solidFill>
                    <a:srgbClr val="00568C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" name="Группа 24">
                  <a:extLst>
                    <a:ext uri="{FF2B5EF4-FFF2-40B4-BE49-F238E27FC236}">
                      <a16:creationId xmlns="" xmlns:a16="http://schemas.microsoft.com/office/drawing/2014/main" id="{321CF186-44D2-47F1-871F-824C3EEB28F5}"/>
                    </a:ext>
                  </a:extLst>
                </p:cNvPr>
                <p:cNvGrpSpPr/>
                <p:nvPr/>
              </p:nvGrpSpPr>
              <p:grpSpPr>
                <a:xfrm>
                  <a:off x="5208878" y="3877713"/>
                  <a:ext cx="3862030" cy="846065"/>
                  <a:chOff x="5304529" y="3877714"/>
                  <a:chExt cx="3862030" cy="846065"/>
                </a:xfrm>
              </p:grpSpPr>
              <p:pic>
                <p:nvPicPr>
                  <p:cNvPr id="16" name="Рисунок 15">
                    <a:extLst>
                      <a:ext uri="{FF2B5EF4-FFF2-40B4-BE49-F238E27FC236}">
                        <a16:creationId xmlns="" xmlns:a16="http://schemas.microsoft.com/office/drawing/2014/main" id="{A8964F25-27C1-4544-B58F-24411A031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5245" t="45933" r="44968" b="34492"/>
                  <a:stretch/>
                </p:blipFill>
                <p:spPr>
                  <a:xfrm>
                    <a:off x="5304529" y="3877714"/>
                    <a:ext cx="992849" cy="846065"/>
                  </a:xfrm>
                  <a:prstGeom prst="rect">
                    <a:avLst/>
                  </a:prstGeom>
                </p:spPr>
              </p:pic>
              <p:sp>
                <p:nvSpPr>
                  <p:cNvPr id="22" name="Прямоугольник 21">
                    <a:extLst>
                      <a:ext uri="{FF2B5EF4-FFF2-40B4-BE49-F238E27FC236}">
                        <a16:creationId xmlns="" xmlns:a16="http://schemas.microsoft.com/office/drawing/2014/main" id="{E2FF0F4F-950C-43FE-BB56-45AD11F7495F}"/>
                      </a:ext>
                    </a:extLst>
                  </p:cNvPr>
                  <p:cNvSpPr/>
                  <p:nvPr/>
                </p:nvSpPr>
                <p:spPr>
                  <a:xfrm>
                    <a:off x="6297377" y="4069667"/>
                    <a:ext cx="2869182" cy="36857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ru-RU" sz="2000" dirty="0"/>
                      <a:t>Профилактический осмотр</a:t>
                    </a:r>
                  </a:p>
                </p:txBody>
              </p:sp>
            </p:grpSp>
          </p:grpSp>
          <p:grpSp>
            <p:nvGrpSpPr>
              <p:cNvPr id="27" name="Группа 26">
                <a:extLst>
                  <a:ext uri="{FF2B5EF4-FFF2-40B4-BE49-F238E27FC236}">
                    <a16:creationId xmlns="" xmlns:a16="http://schemas.microsoft.com/office/drawing/2014/main" id="{FE028594-1238-4676-B73C-C3BE29BCC387}"/>
                  </a:ext>
                </a:extLst>
              </p:cNvPr>
              <p:cNvGrpSpPr/>
              <p:nvPr/>
            </p:nvGrpSpPr>
            <p:grpSpPr>
              <a:xfrm>
                <a:off x="3564836" y="4911596"/>
                <a:ext cx="5852618" cy="972377"/>
                <a:chOff x="3564836" y="4911596"/>
                <a:chExt cx="5852618" cy="972377"/>
              </a:xfrm>
            </p:grpSpPr>
            <p:sp>
              <p:nvSpPr>
                <p:cNvPr id="21" name="Прямоугольник: скругленные углы 20">
                  <a:extLst>
                    <a:ext uri="{FF2B5EF4-FFF2-40B4-BE49-F238E27FC236}">
                      <a16:creationId xmlns="" xmlns:a16="http://schemas.microsoft.com/office/drawing/2014/main" id="{EDEF1CE7-56D0-4B92-B93E-1D1CEA9524C1}"/>
                    </a:ext>
                  </a:extLst>
                </p:cNvPr>
                <p:cNvSpPr/>
                <p:nvPr/>
              </p:nvSpPr>
              <p:spPr>
                <a:xfrm>
                  <a:off x="3564836" y="4911596"/>
                  <a:ext cx="5852618" cy="972377"/>
                </a:xfrm>
                <a:prstGeom prst="roundRect">
                  <a:avLst/>
                </a:prstGeom>
                <a:noFill/>
                <a:ln>
                  <a:solidFill>
                    <a:srgbClr val="00568C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6" name="Группа 25">
                  <a:extLst>
                    <a:ext uri="{FF2B5EF4-FFF2-40B4-BE49-F238E27FC236}">
                      <a16:creationId xmlns="" xmlns:a16="http://schemas.microsoft.com/office/drawing/2014/main" id="{B8C27FF6-15DD-4FC6-964A-3BCD1E150FB3}"/>
                    </a:ext>
                  </a:extLst>
                </p:cNvPr>
                <p:cNvGrpSpPr/>
                <p:nvPr/>
              </p:nvGrpSpPr>
              <p:grpSpPr>
                <a:xfrm>
                  <a:off x="5208878" y="4947986"/>
                  <a:ext cx="3046803" cy="878785"/>
                  <a:chOff x="5399888" y="4940521"/>
                  <a:chExt cx="3046803" cy="878785"/>
                </a:xfrm>
              </p:grpSpPr>
              <p:pic>
                <p:nvPicPr>
                  <p:cNvPr id="10" name="Рисунок 9">
                    <a:extLst>
                      <a:ext uri="{FF2B5EF4-FFF2-40B4-BE49-F238E27FC236}">
                        <a16:creationId xmlns="" xmlns:a16="http://schemas.microsoft.com/office/drawing/2014/main" id="{5010B2CA-0FB6-4319-BACB-70DC960E5D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5778" t="71159" r="45862" b="8508"/>
                  <a:stretch/>
                </p:blipFill>
                <p:spPr>
                  <a:xfrm>
                    <a:off x="5399888" y="4940521"/>
                    <a:ext cx="848139" cy="878785"/>
                  </a:xfrm>
                  <a:prstGeom prst="rect">
                    <a:avLst/>
                  </a:prstGeom>
                </p:spPr>
              </p:pic>
              <p:sp>
                <p:nvSpPr>
                  <p:cNvPr id="23" name="Прямоугольник 22">
                    <a:extLst>
                      <a:ext uri="{FF2B5EF4-FFF2-40B4-BE49-F238E27FC236}">
                        <a16:creationId xmlns="" xmlns:a16="http://schemas.microsoft.com/office/drawing/2014/main" id="{0E8BF5C2-CA56-4BD4-804D-3D72E96ACCB3}"/>
                      </a:ext>
                    </a:extLst>
                  </p:cNvPr>
                  <p:cNvSpPr/>
                  <p:nvPr/>
                </p:nvSpPr>
                <p:spPr>
                  <a:xfrm>
                    <a:off x="6083467" y="5195627"/>
                    <a:ext cx="2363224" cy="36857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ru-RU" sz="2000" dirty="0"/>
                      <a:t> </a:t>
                    </a:r>
                    <a:r>
                      <a:rPr lang="ru-RU" sz="2000" dirty="0" smtClean="0"/>
                      <a:t>Мониторинг </a:t>
                    </a:r>
                    <a:r>
                      <a:rPr lang="ru-RU" sz="2000" dirty="0"/>
                      <a:t>лечения</a:t>
                    </a:r>
                  </a:p>
                </p:txBody>
              </p:sp>
            </p:grpSp>
          </p:grpSp>
        </p:grp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46A19E43-C544-4B26-8AAA-16D42A630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611" t="15586" r="56597" b="1847"/>
            <a:stretch/>
          </p:blipFill>
          <p:spPr>
            <a:xfrm>
              <a:off x="1062496" y="2314502"/>
              <a:ext cx="4041914" cy="3972488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800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55" y="433450"/>
            <a:ext cx="9144000" cy="879578"/>
          </a:xfrm>
        </p:spPr>
        <p:txBody>
          <a:bodyPr anchor="b"/>
          <a:lstStyle/>
          <a:p>
            <a:r>
              <a:rPr lang="ru-RU" sz="2800" dirty="0" err="1" smtClean="0"/>
              <a:t>Общеклинические</a:t>
            </a:r>
            <a:r>
              <a:rPr lang="ru-RU" sz="2800" dirty="0" smtClean="0"/>
              <a:t> исследования</a:t>
            </a:r>
            <a:endParaRPr lang="ru-RU" sz="28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46C8FC9-FCCE-4020-9B0E-BA43E1022B07}"/>
              </a:ext>
            </a:extLst>
          </p:cNvPr>
          <p:cNvSpPr/>
          <p:nvPr/>
        </p:nvSpPr>
        <p:spPr>
          <a:xfrm>
            <a:off x="532410" y="2056248"/>
            <a:ext cx="9910303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Термин « </a:t>
            </a:r>
            <a:r>
              <a:rPr lang="ru-RU" sz="2000" dirty="0" err="1" smtClean="0"/>
              <a:t>общеклинические</a:t>
            </a:r>
            <a:r>
              <a:rPr lang="ru-RU" sz="2000" dirty="0" smtClean="0"/>
              <a:t>»  применяется для тех видов лабораторных исследований , которые представляют  информацию о клеточном составе и ряде физико-химических свойствах анализируемого биологического материала.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/>
              <a:t>Общеклинические</a:t>
            </a:r>
            <a:r>
              <a:rPr lang="ru-RU" sz="2000" dirty="0" smtClean="0"/>
              <a:t>  исследования позволяют сузить диагностический поиск, установить характер и направленность патологического процесса и оценить эффективность проводимого лечения, но не являются специфичными.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Моча – объект </a:t>
            </a:r>
            <a:r>
              <a:rPr lang="ru-RU" sz="2000" dirty="0" err="1" smtClean="0"/>
              <a:t>общеклинического</a:t>
            </a:r>
            <a:r>
              <a:rPr lang="ru-RU" sz="2000" dirty="0" smtClean="0"/>
              <a:t> исследования.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Общий </a:t>
            </a:r>
            <a:r>
              <a:rPr lang="ru-RU" sz="2000" dirty="0"/>
              <a:t>анализ мочи – первая утренняя порция мочи (натощак, сразу после сна)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Количественные исследования в соотношении с выделением креатинина и бактериологические исследования – вторая утренняя порция мочи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Качественные и количественные клинико-химические исследования – случайная порция мочи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Количественное определение экскреции </a:t>
            </a:r>
            <a:r>
              <a:rPr lang="ru-RU" sz="2000" dirty="0" err="1"/>
              <a:t>аналитов</a:t>
            </a:r>
            <a:r>
              <a:rPr lang="ru-RU" sz="2000" dirty="0"/>
              <a:t> – суточная моча </a:t>
            </a:r>
          </a:p>
        </p:txBody>
      </p:sp>
    </p:spTree>
    <p:extLst>
      <p:ext uri="{BB962C8B-B14F-4D97-AF65-F5344CB8AC3E}">
        <p14:creationId xmlns="" xmlns:p14="http://schemas.microsoft.com/office/powerpoint/2010/main" val="57465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55" y="433450"/>
            <a:ext cx="9144000" cy="879578"/>
          </a:xfrm>
        </p:spPr>
        <p:txBody>
          <a:bodyPr anchor="b"/>
          <a:lstStyle/>
          <a:p>
            <a:r>
              <a:rPr lang="ru-RU" sz="2800" dirty="0" smtClean="0"/>
              <a:t>Исследования </a:t>
            </a:r>
            <a:r>
              <a:rPr lang="ru-RU" sz="2800" dirty="0"/>
              <a:t>мочи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46C8FC9-FCCE-4020-9B0E-BA43E1022B07}"/>
              </a:ext>
            </a:extLst>
          </p:cNvPr>
          <p:cNvSpPr/>
          <p:nvPr/>
        </p:nvSpPr>
        <p:spPr>
          <a:xfrm>
            <a:off x="532410" y="2056248"/>
            <a:ext cx="99103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Общий анализ </a:t>
            </a:r>
            <a:r>
              <a:rPr lang="ru-RU" sz="2000" dirty="0" smtClean="0"/>
              <a:t>мочи</a:t>
            </a: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Анализ мочи по </a:t>
            </a:r>
            <a:r>
              <a:rPr lang="ru-RU" sz="2000" dirty="0" err="1" smtClean="0"/>
              <a:t>Зимницкому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Анализ мочи по Нечипоренко</a:t>
            </a:r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Качественные </a:t>
            </a:r>
            <a:r>
              <a:rPr lang="ru-RU" sz="2000" dirty="0"/>
              <a:t>и количественные клинико-химические исследования – случайная порция </a:t>
            </a:r>
            <a:r>
              <a:rPr lang="ru-RU" sz="2000" dirty="0" smtClean="0"/>
              <a:t>мочи (стаканные пробы)</a:t>
            </a: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Количественное определение экскреции </a:t>
            </a:r>
            <a:r>
              <a:rPr lang="ru-RU" sz="2000" dirty="0" err="1" smtClean="0"/>
              <a:t>аналитов</a:t>
            </a:r>
            <a:endParaRPr lang="ru-RU" sz="20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FA3E0AB-11A1-46AB-8CC6-C8DF54EE61A2}"/>
              </a:ext>
            </a:extLst>
          </p:cNvPr>
          <p:cNvSpPr/>
          <p:nvPr/>
        </p:nvSpPr>
        <p:spPr>
          <a:xfrm>
            <a:off x="532410" y="5507901"/>
            <a:ext cx="9751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*ГОСТ Р 53079.4-2008 ОБЕСПЕЧЕНИЕ КАЧЕСТВА КЛИНИЧЕСКИХ ЛАБОРАТОРНЫХ ИССЛЕДОВАНИЙ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57465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410" y="433450"/>
            <a:ext cx="10266770" cy="879578"/>
          </a:xfrm>
        </p:spPr>
        <p:txBody>
          <a:bodyPr anchor="b"/>
          <a:lstStyle/>
          <a:p>
            <a:r>
              <a:rPr lang="ru-RU" sz="2800" dirty="0"/>
              <a:t>Взятие мочи для </a:t>
            </a:r>
            <a:r>
              <a:rPr lang="ru-RU" sz="2800" dirty="0" err="1" smtClean="0"/>
              <a:t>общеклинических</a:t>
            </a:r>
            <a:r>
              <a:rPr lang="ru-RU" sz="2800" dirty="0" smtClean="0"/>
              <a:t> </a:t>
            </a:r>
            <a:r>
              <a:rPr lang="ru-RU" sz="2800" dirty="0"/>
              <a:t>лабораторных исследований</a:t>
            </a:r>
          </a:p>
        </p:txBody>
      </p:sp>
      <p:sp>
        <p:nvSpPr>
          <p:cNvPr id="3" name="Подзаголовок 5">
            <a:extLst>
              <a:ext uri="{FF2B5EF4-FFF2-40B4-BE49-F238E27FC236}">
                <a16:creationId xmlns="" xmlns:a16="http://schemas.microsoft.com/office/drawing/2014/main" id="{C08408C1-6B27-46DA-8B62-833F96D31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09" y="2464325"/>
            <a:ext cx="8234085" cy="1655762"/>
          </a:xfrm>
        </p:spPr>
        <p:txBody>
          <a:bodyPr/>
          <a:lstStyle/>
          <a:p>
            <a:r>
              <a:rPr lang="ru-RU" dirty="0"/>
              <a:t>Анализ мочи применяют для оценки общего состояния организма и в диагностике ряда заболеваний: урологических, эндокринных, сердца и сосудов, печени и почек, системных заболеваний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13F9F8-BD11-44FC-8281-268DAA781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137"/>
          <a:stretch/>
        </p:blipFill>
        <p:spPr>
          <a:xfrm>
            <a:off x="9432293" y="2143220"/>
            <a:ext cx="2756911" cy="316264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0559391-4A45-4B4B-B263-8352BF8401FC}"/>
              </a:ext>
            </a:extLst>
          </p:cNvPr>
          <p:cNvCxnSpPr/>
          <p:nvPr/>
        </p:nvCxnSpPr>
        <p:spPr>
          <a:xfrm>
            <a:off x="0" y="1870745"/>
            <a:ext cx="100248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A916C43-ED45-47BC-B4F7-8A1BB5BCD965}"/>
              </a:ext>
            </a:extLst>
          </p:cNvPr>
          <p:cNvCxnSpPr/>
          <p:nvPr/>
        </p:nvCxnSpPr>
        <p:spPr>
          <a:xfrm>
            <a:off x="0" y="6133750"/>
            <a:ext cx="100248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49A3390-AE99-4875-A7C1-D99BA26838CE}"/>
              </a:ext>
            </a:extLst>
          </p:cNvPr>
          <p:cNvCxnSpPr/>
          <p:nvPr/>
        </p:nvCxnSpPr>
        <p:spPr>
          <a:xfrm>
            <a:off x="10024844" y="1870745"/>
            <a:ext cx="0" cy="1359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7F588A5-027A-45A4-B497-C74CCA3D232B}"/>
              </a:ext>
            </a:extLst>
          </p:cNvPr>
          <p:cNvCxnSpPr/>
          <p:nvPr/>
        </p:nvCxnSpPr>
        <p:spPr>
          <a:xfrm flipV="1">
            <a:off x="10024844" y="5083728"/>
            <a:ext cx="0" cy="10500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B74276-7630-4B4E-A5CD-AD071305858E}"/>
              </a:ext>
            </a:extLst>
          </p:cNvPr>
          <p:cNvSpPr/>
          <p:nvPr/>
        </p:nvSpPr>
        <p:spPr>
          <a:xfrm>
            <a:off x="532409" y="4098020"/>
            <a:ext cx="9751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*ГОСТ Р 53079.4-2008 ОБЕСПЕЧЕНИЕ КАЧЕСТВА КЛИНИЧЕСКИХ ЛАБОРАТОРНЫХ ИССЛЕДОВАНИЙ</a:t>
            </a:r>
          </a:p>
        </p:txBody>
      </p:sp>
      <p:pic>
        <p:nvPicPr>
          <p:cNvPr id="11" name="Picture 2" descr="Картинки знак вопроса (100 фото) • Прикольные картинки и позитив">
            <a:extLst>
              <a:ext uri="{FF2B5EF4-FFF2-40B4-BE49-F238E27FC236}">
                <a16:creationId xmlns="" xmlns:a16="http://schemas.microsoft.com/office/drawing/2014/main" id="{32D9F0DA-F7FC-4EB2-B3F2-17B955A2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7" y="5125182"/>
            <a:ext cx="597394" cy="592274"/>
          </a:xfrm>
          <a:prstGeom prst="rect">
            <a:avLst/>
          </a:prstGeom>
          <a:solidFill>
            <a:srgbClr val="EAAA4B"/>
          </a:solidFill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7858C2E-C08C-4651-8938-E8DD50ECE8D2}"/>
              </a:ext>
            </a:extLst>
          </p:cNvPr>
          <p:cNvSpPr/>
          <p:nvPr/>
        </p:nvSpPr>
        <p:spPr>
          <a:xfrm>
            <a:off x="1323221" y="5250988"/>
            <a:ext cx="8353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68C"/>
                </a:solidFill>
              </a:rPr>
              <a:t>Почему анализ мочи включает в себя физические, химические свойства, осадок?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129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Критерии влияющие на результаты исследования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787C15E9-1E1E-4250-A6B9-6A1DC932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65" y="2163337"/>
            <a:ext cx="545873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Подготовка пациента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Расходные материалы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Нарушение маркировки пробирки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Некорректно заполнен бланк заказа на исследования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Нарушение при хранении и транспортировке пробы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4992E97-9F47-4BAC-80D6-2A50279828F3}"/>
              </a:ext>
            </a:extLst>
          </p:cNvPr>
          <p:cNvCxnSpPr/>
          <p:nvPr/>
        </p:nvCxnSpPr>
        <p:spPr>
          <a:xfrm>
            <a:off x="0" y="1870745"/>
            <a:ext cx="100248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E7A08BB3-C1F6-48C2-8022-8346492CDC17}"/>
              </a:ext>
            </a:extLst>
          </p:cNvPr>
          <p:cNvCxnSpPr/>
          <p:nvPr/>
        </p:nvCxnSpPr>
        <p:spPr>
          <a:xfrm>
            <a:off x="0" y="6133750"/>
            <a:ext cx="100248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i0.wp.com/raikovstudio.ru/wp-content/uploads/2017/02/kavitatsiya_ogranichenia_089.jpg">
            <a:extLst>
              <a:ext uri="{FF2B5EF4-FFF2-40B4-BE49-F238E27FC236}">
                <a16:creationId xmlns="" xmlns:a16="http://schemas.microsoft.com/office/drawing/2014/main" id="{45E516D9-D137-4619-A61F-F944D4F4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6" y="1870745"/>
            <a:ext cx="5281914" cy="42607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990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 err="1"/>
              <a:t>Преаналитический</a:t>
            </a:r>
            <a:r>
              <a:rPr lang="ru-RU" sz="2800" dirty="0"/>
              <a:t> этап подготовки пациента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4A73F11E-B5F3-4110-AE0B-8013B010D4D5}"/>
              </a:ext>
            </a:extLst>
          </p:cNvPr>
          <p:cNvGrpSpPr/>
          <p:nvPr/>
        </p:nvGrpSpPr>
        <p:grpSpPr>
          <a:xfrm>
            <a:off x="952084" y="1360833"/>
            <a:ext cx="10488553" cy="4136333"/>
            <a:chOff x="474080" y="1205292"/>
            <a:chExt cx="11522584" cy="4544120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73A45500-D643-40B4-A713-2D86122D3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0" y="1346490"/>
              <a:ext cx="3371850" cy="212179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C8A26011-D5E3-42D4-80F0-32D5C02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721" y="1205292"/>
              <a:ext cx="3709058" cy="226299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1AAC789E-7654-4EE7-A649-A8C077D5A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310" y="1291098"/>
              <a:ext cx="2733344" cy="226299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8FBCE912-B916-4DE5-828C-7346F8E2E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823" y="3024398"/>
              <a:ext cx="4238841" cy="251257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F0EC0013-770E-497E-ACEB-3CBE0BE4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677" y="3044805"/>
              <a:ext cx="4094381" cy="258544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BB637DD-C7EA-44B0-958E-214E50261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71" y="3044805"/>
              <a:ext cx="3461067" cy="2704607"/>
            </a:xfrm>
            <a:prstGeom prst="rect">
              <a:avLst/>
            </a:prstGeom>
          </p:spPr>
        </p:pic>
        <p:sp>
          <p:nvSpPr>
            <p:cNvPr id="11" name="Стрелка: вправо 10">
              <a:extLst>
                <a:ext uri="{FF2B5EF4-FFF2-40B4-BE49-F238E27FC236}">
                  <a16:creationId xmlns="" xmlns:a16="http://schemas.microsoft.com/office/drawing/2014/main" id="{2B98D239-9EB9-4D7B-A3A9-351EE6930633}"/>
                </a:ext>
              </a:extLst>
            </p:cNvPr>
            <p:cNvSpPr/>
            <p:nvPr/>
          </p:nvSpPr>
          <p:spPr>
            <a:xfrm>
              <a:off x="3359088" y="1957568"/>
              <a:ext cx="1133806" cy="533400"/>
            </a:xfrm>
            <a:prstGeom prst="rightArrow">
              <a:avLst/>
            </a:prstGeom>
            <a:solidFill>
              <a:srgbClr val="A4C61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="" xmlns:a16="http://schemas.microsoft.com/office/drawing/2014/main" id="{947E36CE-17CA-4D16-9421-38193BB6E948}"/>
                </a:ext>
              </a:extLst>
            </p:cNvPr>
            <p:cNvSpPr/>
            <p:nvPr/>
          </p:nvSpPr>
          <p:spPr>
            <a:xfrm>
              <a:off x="7435788" y="1957568"/>
              <a:ext cx="1133806" cy="533400"/>
            </a:xfrm>
            <a:prstGeom prst="rightArrow">
              <a:avLst/>
            </a:prstGeom>
            <a:solidFill>
              <a:srgbClr val="A4C61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: изогнутая влево 12">
              <a:extLst>
                <a:ext uri="{FF2B5EF4-FFF2-40B4-BE49-F238E27FC236}">
                  <a16:creationId xmlns="" xmlns:a16="http://schemas.microsoft.com/office/drawing/2014/main" id="{4E8E25EB-C854-4B93-966A-AF9FC6E55C00}"/>
                </a:ext>
              </a:extLst>
            </p:cNvPr>
            <p:cNvSpPr/>
            <p:nvPr/>
          </p:nvSpPr>
          <p:spPr>
            <a:xfrm>
              <a:off x="10836986" y="2482047"/>
              <a:ext cx="889920" cy="1586176"/>
            </a:xfrm>
            <a:prstGeom prst="curvedLeftArrow">
              <a:avLst/>
            </a:prstGeom>
            <a:solidFill>
              <a:srgbClr val="A4C61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Стрелка: вправо 13">
              <a:extLst>
                <a:ext uri="{FF2B5EF4-FFF2-40B4-BE49-F238E27FC236}">
                  <a16:creationId xmlns="" xmlns:a16="http://schemas.microsoft.com/office/drawing/2014/main" id="{CBEA863D-FCFD-41E7-9D66-CE72A38BFE89}"/>
                </a:ext>
              </a:extLst>
            </p:cNvPr>
            <p:cNvSpPr/>
            <p:nvPr/>
          </p:nvSpPr>
          <p:spPr>
            <a:xfrm rot="10800000">
              <a:off x="7484039" y="4315080"/>
              <a:ext cx="1133806" cy="533400"/>
            </a:xfrm>
            <a:prstGeom prst="rightArrow">
              <a:avLst/>
            </a:prstGeom>
            <a:solidFill>
              <a:srgbClr val="A4C61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="" xmlns:a16="http://schemas.microsoft.com/office/drawing/2014/main" id="{8A43BB0D-D34E-4A0B-A024-D06B36200631}"/>
                </a:ext>
              </a:extLst>
            </p:cNvPr>
            <p:cNvSpPr/>
            <p:nvPr/>
          </p:nvSpPr>
          <p:spPr>
            <a:xfrm rot="10800000">
              <a:off x="3388289" y="4315080"/>
              <a:ext cx="1133806" cy="533400"/>
            </a:xfrm>
            <a:prstGeom prst="rightArrow">
              <a:avLst/>
            </a:prstGeom>
            <a:solidFill>
              <a:srgbClr val="A4C615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BB3B25B-D553-4C6E-92A9-2E72D47508A7}"/>
              </a:ext>
            </a:extLst>
          </p:cNvPr>
          <p:cNvSpPr/>
          <p:nvPr/>
        </p:nvSpPr>
        <p:spPr>
          <a:xfrm>
            <a:off x="532410" y="5339816"/>
            <a:ext cx="1167764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dirty="0"/>
              <a:t>Собранную мочу </a:t>
            </a:r>
            <a:r>
              <a:rPr lang="ru-RU" b="1" dirty="0"/>
              <a:t>как можно быстрее </a:t>
            </a:r>
            <a:r>
              <a:rPr lang="ru-RU" dirty="0"/>
              <a:t>доставляют в лабораторию</a:t>
            </a:r>
          </a:p>
          <a:p>
            <a:pPr marL="285750" indent="-285750">
              <a:lnSpc>
                <a:spcPct val="150000"/>
              </a:lnSpc>
              <a:buClr>
                <a:srgbClr val="A4C615"/>
              </a:buClr>
              <a:buFont typeface="Arial" panose="020B0604020202020204" pitchFamily="34" charset="0"/>
              <a:buChar char="•"/>
            </a:pPr>
            <a:r>
              <a:rPr lang="ru-RU" dirty="0"/>
              <a:t>Моча, </a:t>
            </a:r>
            <a:r>
              <a:rPr lang="ru-RU" b="1" dirty="0"/>
              <a:t>собранная для общего анализа, может храниться не более 1,5-2,0 ч </a:t>
            </a:r>
            <a:r>
              <a:rPr lang="ru-RU" dirty="0"/>
              <a:t>обязательно в холодильнике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E3E9208-851A-43C8-91D6-45B4D7359BCD}"/>
              </a:ext>
            </a:extLst>
          </p:cNvPr>
          <p:cNvSpPr/>
          <p:nvPr/>
        </p:nvSpPr>
        <p:spPr>
          <a:xfrm>
            <a:off x="532410" y="6308583"/>
            <a:ext cx="9751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*ГОСТ Р 53079.4-2008 ОБЕСПЕЧЕНИЕ КАЧЕСТВА КЛИНИЧЕСКИХ ЛАБОРАТОРНЫХ ИССЛЕДОВАНИЙ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58254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Компоненты системы для сбора мочи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5413C526-8204-475D-87F1-AA80A6AF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951" y="1893563"/>
            <a:ext cx="315539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Вакуумная пробирка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Стерильный контейнер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A4C615"/>
              </a:buClr>
            </a:pP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Держатель для переноса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8156E4-7A5B-4C43-AAEB-2007252A74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1312" y="4225420"/>
            <a:ext cx="3453420" cy="1768252"/>
          </a:xfrm>
          <a:prstGeom prst="rect">
            <a:avLst/>
          </a:prstGeom>
          <a:ln>
            <a:solidFill>
              <a:srgbClr val="00568C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EEAF041-B3AE-4CC9-BEBF-2775A4268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" y="1893563"/>
            <a:ext cx="5471676" cy="4100109"/>
          </a:xfrm>
          <a:prstGeom prst="rect">
            <a:avLst/>
          </a:prstGeom>
          <a:ln>
            <a:solidFill>
              <a:srgbClr val="00568C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0060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34FADC4-FC98-4AF3-859F-2BC9A73B5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ru-RU" sz="2800" dirty="0"/>
              <a:t>Какую пробирку для мочи выбрать?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BAEB24B1-9EB2-4168-8939-C093B5B2A14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97291776"/>
              </p:ext>
            </p:extLst>
          </p:nvPr>
        </p:nvGraphicFramePr>
        <p:xfrm>
          <a:off x="350670" y="1634629"/>
          <a:ext cx="11490659" cy="434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46456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4" id="{34DE7105-462A-4507-BD98-6E49040FA8D0}" vid="{85C47324-9064-4F50-B78C-D240C0507CA5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4" id="{34DE7105-462A-4507-BD98-6E49040FA8D0}" vid="{F2FB0B1C-0F5F-43C1-B4BA-81CF3F9BAE0D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4" id="{34DE7105-462A-4507-BD98-6E49040FA8D0}" vid="{43E6DEC6-821D-44BD-B3FC-B83828C0D3D5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ОМБ корпоративные">
      <a:dk1>
        <a:srgbClr val="00568C"/>
      </a:dk1>
      <a:lt1>
        <a:sysClr val="window" lastClr="FFFFFF"/>
      </a:lt1>
      <a:dk2>
        <a:srgbClr val="0A324F"/>
      </a:dk2>
      <a:lt2>
        <a:srgbClr val="E7E6E6"/>
      </a:lt2>
      <a:accent1>
        <a:srgbClr val="A4C615"/>
      </a:accent1>
      <a:accent2>
        <a:srgbClr val="62B3E4"/>
      </a:accent2>
      <a:accent3>
        <a:srgbClr val="F9C350"/>
      </a:accent3>
      <a:accent4>
        <a:srgbClr val="757070"/>
      </a:accent4>
      <a:accent5>
        <a:srgbClr val="EE1E46"/>
      </a:accent5>
      <a:accent6>
        <a:srgbClr val="C8EAF5"/>
      </a:accent6>
      <a:hlink>
        <a:srgbClr val="00568C"/>
      </a:hlink>
      <a:folHlink>
        <a:srgbClr val="EE1E46"/>
      </a:folHlink>
    </a:clrScheme>
    <a:fontScheme name="ОМБ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4" id="{34DE7105-462A-4507-BD98-6E49040FA8D0}" vid="{12189DBA-F8E7-4B55-B061-4A4C96E70EFE}"/>
    </a:ext>
  </a:extLst>
</a:theme>
</file>

<file path=ppt/theme/theme5.xml><?xml version="1.0" encoding="utf-8"?>
<a:theme xmlns:a="http://schemas.openxmlformats.org/drawingml/2006/main" name="ОМБ широкоформатная">
  <a:themeElements>
    <a:clrScheme name="ОМБ корпоративные">
      <a:dk1>
        <a:srgbClr val="00568C"/>
      </a:dk1>
      <a:lt1>
        <a:sysClr val="window" lastClr="FFFFFF"/>
      </a:lt1>
      <a:dk2>
        <a:srgbClr val="0A324F"/>
      </a:dk2>
      <a:lt2>
        <a:srgbClr val="E7E6E6"/>
      </a:lt2>
      <a:accent1>
        <a:srgbClr val="A4C615"/>
      </a:accent1>
      <a:accent2>
        <a:srgbClr val="62B3E4"/>
      </a:accent2>
      <a:accent3>
        <a:srgbClr val="F9C350"/>
      </a:accent3>
      <a:accent4>
        <a:srgbClr val="757070"/>
      </a:accent4>
      <a:accent5>
        <a:srgbClr val="EE1E46"/>
      </a:accent5>
      <a:accent6>
        <a:srgbClr val="C8EAF5"/>
      </a:accent6>
      <a:hlink>
        <a:srgbClr val="00568C"/>
      </a:hlink>
      <a:folHlink>
        <a:srgbClr val="EE1E46"/>
      </a:folHlink>
    </a:clrScheme>
    <a:fontScheme name="Другая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4" id="{34DE7105-462A-4507-BD98-6E49040FA8D0}" vid="{E6A8C5AC-7C85-49B1-A32D-67E8FF4E3768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869F74B2535F548B939FCD3345C0F69" ma:contentTypeVersion="13" ma:contentTypeDescription="Создание документа." ma:contentTypeScope="" ma:versionID="0a4986761486d8e8da9d9f90a7f9b451">
  <xsd:schema xmlns:xsd="http://www.w3.org/2001/XMLSchema" xmlns:xs="http://www.w3.org/2001/XMLSchema" xmlns:p="http://schemas.microsoft.com/office/2006/metadata/properties" xmlns:ns3="8ab7532f-3f9d-41d7-abd0-1b7b4a1aa6e7" xmlns:ns4="3e8b0d88-09ef-42eb-a66a-ed8bb513bf96" targetNamespace="http://schemas.microsoft.com/office/2006/metadata/properties" ma:root="true" ma:fieldsID="dae5c6323efdd7d20e7cae5d96fb638f" ns3:_="" ns4:_="">
    <xsd:import namespace="8ab7532f-3f9d-41d7-abd0-1b7b4a1aa6e7"/>
    <xsd:import namespace="3e8b0d88-09ef-42eb-a66a-ed8bb513bf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7532f-3f9d-41d7-abd0-1b7b4a1aa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0d88-09ef-42eb-a66a-ed8bb513b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b7532f-3f9d-41d7-abd0-1b7b4a1aa6e7" xsi:nil="true"/>
  </documentManagement>
</p:properties>
</file>

<file path=customXml/itemProps1.xml><?xml version="1.0" encoding="utf-8"?>
<ds:datastoreItem xmlns:ds="http://schemas.openxmlformats.org/officeDocument/2006/customXml" ds:itemID="{F4C644F2-3CC6-40C8-B5AC-1D30F6CEA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BF494F-FD0A-4C83-97AD-9FF48B139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7532f-3f9d-41d7-abd0-1b7b4a1aa6e7"/>
    <ds:schemaRef ds:uri="3e8b0d88-09ef-42eb-a66a-ed8bb513b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D2F805-828F-4ED8-A892-D129552D9BC7}">
  <ds:schemaRefs>
    <ds:schemaRef ds:uri="8ab7532f-3f9d-41d7-abd0-1b7b4a1aa6e7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3e8b0d88-09ef-42eb-a66a-ed8bb513bf9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Капиллярная кровь, моча</Template>
  <TotalTime>1765</TotalTime>
  <Words>1760</Words>
  <Application>Microsoft Office PowerPoint</Application>
  <PresentationFormat>Произвольный</PresentationFormat>
  <Paragraphs>190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ОМБ широкоформатная</vt:lpstr>
      <vt:lpstr>Слайд 1</vt:lpstr>
      <vt:lpstr>Зачем нужен анализ мочи</vt:lpstr>
      <vt:lpstr>Общеклинические исследования</vt:lpstr>
      <vt:lpstr>Исследования мочи</vt:lpstr>
      <vt:lpstr>Взятие мочи для общеклинических лабораторных исследований</vt:lpstr>
      <vt:lpstr>Критерии влияющие на результаты исследования</vt:lpstr>
      <vt:lpstr>Преаналитический этап подготовки пациента</vt:lpstr>
      <vt:lpstr>Компоненты системы для сбора мочи</vt:lpstr>
      <vt:lpstr>Какую пробирку для мочи выбрать?</vt:lpstr>
      <vt:lpstr>Особенности исследования мочи в детском стационаре</vt:lpstr>
      <vt:lpstr>Результаты</vt:lpstr>
      <vt:lpstr>Результаты</vt:lpstr>
      <vt:lpstr>Результаты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Ромашова Ксения</dc:creator>
  <cp:lastModifiedBy>Людмила Власовна</cp:lastModifiedBy>
  <cp:revision>91</cp:revision>
  <dcterms:created xsi:type="dcterms:W3CDTF">2022-12-09T13:50:54Z</dcterms:created>
  <dcterms:modified xsi:type="dcterms:W3CDTF">2023-07-05T07:54:58Z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0x0101002869F74B2535F548B939FCD3345C0F69</vt:lpwstr>
  </property>
</Properties>
</file>